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876" r:id="rId1"/>
  </p:sldMasterIdLst>
  <p:notesMasterIdLst>
    <p:notesMasterId r:id="rId18"/>
  </p:notesMasterIdLst>
  <p:handoutMasterIdLst>
    <p:handoutMasterId r:id="rId19"/>
  </p:handoutMasterIdLst>
  <p:sldIdLst>
    <p:sldId id="1057" r:id="rId2"/>
    <p:sldId id="1064" r:id="rId3"/>
    <p:sldId id="1069" r:id="rId4"/>
    <p:sldId id="1066" r:id="rId5"/>
    <p:sldId id="1060" r:id="rId6"/>
    <p:sldId id="1067" r:id="rId7"/>
    <p:sldId id="1068" r:id="rId8"/>
    <p:sldId id="1058" r:id="rId9"/>
    <p:sldId id="1062" r:id="rId10"/>
    <p:sldId id="1063" r:id="rId11"/>
    <p:sldId id="1061" r:id="rId12"/>
    <p:sldId id="770" r:id="rId13"/>
    <p:sldId id="771" r:id="rId14"/>
    <p:sldId id="773" r:id="rId15"/>
    <p:sldId id="1070" r:id="rId16"/>
    <p:sldId id="357" r:id="rId17"/>
  </p:sldIdLst>
  <p:sldSz cx="9144000" cy="6858000" type="screen4x3"/>
  <p:notesSz cx="7315200" cy="9601200"/>
  <p:defaultTextStyle>
    <a:defPPr>
      <a:defRPr lang="en-US"/>
    </a:defPPr>
    <a:lvl1pPr algn="ctr" rtl="0" eaLnBrk="0" fontAlgn="base" hangingPunct="0">
      <a:spcBef>
        <a:spcPct val="0"/>
      </a:spcBef>
      <a:spcAft>
        <a:spcPct val="0"/>
      </a:spcAft>
      <a:defRPr sz="1200" kern="1200">
        <a:solidFill>
          <a:schemeClr val="tx1"/>
        </a:solidFill>
        <a:latin typeface="Arial" charset="0"/>
        <a:ea typeface="+mn-ea"/>
        <a:cs typeface="Arial" charset="0"/>
      </a:defRPr>
    </a:lvl1pPr>
    <a:lvl2pPr marL="457200" algn="ctr" rtl="0" eaLnBrk="0" fontAlgn="base" hangingPunct="0">
      <a:spcBef>
        <a:spcPct val="0"/>
      </a:spcBef>
      <a:spcAft>
        <a:spcPct val="0"/>
      </a:spcAft>
      <a:defRPr sz="1200" kern="1200">
        <a:solidFill>
          <a:schemeClr val="tx1"/>
        </a:solidFill>
        <a:latin typeface="Arial" charset="0"/>
        <a:ea typeface="+mn-ea"/>
        <a:cs typeface="Arial" charset="0"/>
      </a:defRPr>
    </a:lvl2pPr>
    <a:lvl3pPr marL="914400" algn="ctr" rtl="0" eaLnBrk="0" fontAlgn="base" hangingPunct="0">
      <a:spcBef>
        <a:spcPct val="0"/>
      </a:spcBef>
      <a:spcAft>
        <a:spcPct val="0"/>
      </a:spcAft>
      <a:defRPr sz="1200" kern="1200">
        <a:solidFill>
          <a:schemeClr val="tx1"/>
        </a:solidFill>
        <a:latin typeface="Arial" charset="0"/>
        <a:ea typeface="+mn-ea"/>
        <a:cs typeface="Arial" charset="0"/>
      </a:defRPr>
    </a:lvl3pPr>
    <a:lvl4pPr marL="1371600" algn="ctr" rtl="0" eaLnBrk="0" fontAlgn="base" hangingPunct="0">
      <a:spcBef>
        <a:spcPct val="0"/>
      </a:spcBef>
      <a:spcAft>
        <a:spcPct val="0"/>
      </a:spcAft>
      <a:defRPr sz="1200" kern="1200">
        <a:solidFill>
          <a:schemeClr val="tx1"/>
        </a:solidFill>
        <a:latin typeface="Arial" charset="0"/>
        <a:ea typeface="+mn-ea"/>
        <a:cs typeface="Arial" charset="0"/>
      </a:defRPr>
    </a:lvl4pPr>
    <a:lvl5pPr marL="1828800" algn="ctr" rtl="0" eaLnBrk="0" fontAlgn="base" hangingPunct="0">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6C0A"/>
    <a:srgbClr val="FFF2C9"/>
    <a:srgbClr val="8668A9"/>
    <a:srgbClr val="9BBB59"/>
    <a:srgbClr val="A6A6A6"/>
    <a:srgbClr val="FFC000"/>
    <a:srgbClr val="D7E4BD"/>
    <a:srgbClr val="FDEADA"/>
    <a:srgbClr val="8064A2"/>
    <a:srgbClr val="6CBBD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77" autoAdjust="0"/>
    <p:restoredTop sz="86538" autoAdjust="0"/>
  </p:normalViewPr>
  <p:slideViewPr>
    <p:cSldViewPr>
      <p:cViewPr varScale="1">
        <p:scale>
          <a:sx n="96" d="100"/>
          <a:sy n="96" d="100"/>
        </p:scale>
        <p:origin x="185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58"/>
    </p:cViewPr>
  </p:sorterViewPr>
  <p:notesViewPr>
    <p:cSldViewPr>
      <p:cViewPr varScale="1">
        <p:scale>
          <a:sx n="100" d="100"/>
          <a:sy n="100" d="100"/>
        </p:scale>
        <p:origin x="-3456"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926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eaLnBrk="1" hangingPunct="1">
              <a:defRPr>
                <a:latin typeface="Arial" charset="0"/>
                <a:cs typeface="Arial" charset="0"/>
              </a:defRPr>
            </a:lvl1pPr>
          </a:lstStyle>
          <a:p>
            <a:pPr>
              <a:defRPr/>
            </a:pPr>
            <a:endParaRPr lang="en-US"/>
          </a:p>
        </p:txBody>
      </p:sp>
      <p:sp>
        <p:nvSpPr>
          <p:cNvPr id="779267"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a:latin typeface="Arial" charset="0"/>
                <a:cs typeface="Arial" charset="0"/>
              </a:defRPr>
            </a:lvl1pPr>
          </a:lstStyle>
          <a:p>
            <a:pPr>
              <a:defRPr/>
            </a:pPr>
            <a:endParaRPr lang="en-US"/>
          </a:p>
        </p:txBody>
      </p:sp>
      <p:sp>
        <p:nvSpPr>
          <p:cNvPr id="779268"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eaLnBrk="1" hangingPunct="1">
              <a:defRPr>
                <a:latin typeface="Arial" charset="0"/>
                <a:cs typeface="Arial" charset="0"/>
              </a:defRPr>
            </a:lvl1pPr>
          </a:lstStyle>
          <a:p>
            <a:pPr>
              <a:defRPr/>
            </a:pPr>
            <a:endParaRPr lang="en-US"/>
          </a:p>
        </p:txBody>
      </p:sp>
      <p:sp>
        <p:nvSpPr>
          <p:cNvPr id="779269"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a:latin typeface="Arial" charset="0"/>
                <a:cs typeface="Arial" charset="0"/>
              </a:defRPr>
            </a:lvl1pPr>
          </a:lstStyle>
          <a:p>
            <a:pPr>
              <a:defRPr/>
            </a:pPr>
            <a:fld id="{942EE66B-EB79-43AE-86DB-A83283638C42}" type="slidenum">
              <a:rPr lang="en-US"/>
              <a:pPr>
                <a:defRPr/>
              </a:pPr>
              <a:t>‹#›</a:t>
            </a:fld>
            <a:endParaRPr lang="en-US"/>
          </a:p>
        </p:txBody>
      </p:sp>
    </p:spTree>
    <p:extLst>
      <p:ext uri="{BB962C8B-B14F-4D97-AF65-F5344CB8AC3E}">
        <p14:creationId xmlns:p14="http://schemas.microsoft.com/office/powerpoint/2010/main" val="30167920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l" eaLnBrk="1" hangingPunct="1">
              <a:defRPr>
                <a:latin typeface="Arial" charset="0"/>
                <a:cs typeface="Arial" charset="0"/>
              </a:defRPr>
            </a:lvl1pPr>
          </a:lstStyle>
          <a:p>
            <a:pPr>
              <a:defRPr/>
            </a:pPr>
            <a:endParaRPr lang="en-US"/>
          </a:p>
        </p:txBody>
      </p:sp>
      <p:sp>
        <p:nvSpPr>
          <p:cNvPr id="307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a:latin typeface="Arial" charset="0"/>
                <a:cs typeface="Arial" charset="0"/>
              </a:defRPr>
            </a:lvl1pPr>
          </a:lstStyle>
          <a:p>
            <a:pPr>
              <a:defRPr/>
            </a:pPr>
            <a:endParaRPr lang="en-US"/>
          </a:p>
        </p:txBody>
      </p:sp>
      <p:sp>
        <p:nvSpPr>
          <p:cNvPr id="2253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l" eaLnBrk="1" hangingPunct="1">
              <a:defRPr>
                <a:latin typeface="Arial" charset="0"/>
                <a:cs typeface="Arial" charset="0"/>
              </a:defRPr>
            </a:lvl1pPr>
          </a:lstStyle>
          <a:p>
            <a:pPr>
              <a:defRPr/>
            </a:pPr>
            <a:endParaRPr lang="en-US"/>
          </a:p>
        </p:txBody>
      </p:sp>
      <p:sp>
        <p:nvSpPr>
          <p:cNvPr id="307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a:latin typeface="Arial" charset="0"/>
                <a:cs typeface="Arial" charset="0"/>
              </a:defRPr>
            </a:lvl1pPr>
          </a:lstStyle>
          <a:p>
            <a:pPr>
              <a:defRPr/>
            </a:pPr>
            <a:fld id="{CC6CCFCD-945B-42DC-B2E3-C7B039321C81}" type="slidenum">
              <a:rPr lang="en-US"/>
              <a:pPr>
                <a:defRPr/>
              </a:pPr>
              <a:t>‹#›</a:t>
            </a:fld>
            <a:endParaRPr lang="en-US"/>
          </a:p>
        </p:txBody>
      </p:sp>
    </p:spTree>
    <p:extLst>
      <p:ext uri="{BB962C8B-B14F-4D97-AF65-F5344CB8AC3E}">
        <p14:creationId xmlns:p14="http://schemas.microsoft.com/office/powerpoint/2010/main" val="127322881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Arial" charset="0"/>
                <a:cs typeface="Arial" charset="0"/>
              </a:defRPr>
            </a:lvl1pPr>
            <a:lvl2pPr marL="742950" indent="-285750">
              <a:defRPr sz="1200">
                <a:solidFill>
                  <a:schemeClr val="tx1"/>
                </a:solidFill>
                <a:latin typeface="Arial" charset="0"/>
                <a:cs typeface="Arial" charset="0"/>
              </a:defRPr>
            </a:lvl2pPr>
            <a:lvl3pPr marL="1143000" indent="-228600">
              <a:defRPr sz="1200">
                <a:solidFill>
                  <a:schemeClr val="tx1"/>
                </a:solidFill>
                <a:latin typeface="Arial" charset="0"/>
                <a:cs typeface="Arial" charset="0"/>
              </a:defRPr>
            </a:lvl3pPr>
            <a:lvl4pPr marL="1600200" indent="-228600">
              <a:defRPr sz="1200">
                <a:solidFill>
                  <a:schemeClr val="tx1"/>
                </a:solidFill>
                <a:latin typeface="Arial" charset="0"/>
                <a:cs typeface="Arial" charset="0"/>
              </a:defRPr>
            </a:lvl4pPr>
            <a:lvl5pPr marL="2057400" indent="-228600">
              <a:defRPr sz="1200">
                <a:solidFill>
                  <a:schemeClr val="tx1"/>
                </a:solidFill>
                <a:latin typeface="Arial" charset="0"/>
                <a:cs typeface="Arial" charset="0"/>
              </a:defRPr>
            </a:lvl5pPr>
            <a:lvl6pPr marL="2514600" indent="-228600" algn="ctr" eaLnBrk="0" fontAlgn="base" hangingPunct="0">
              <a:spcBef>
                <a:spcPct val="0"/>
              </a:spcBef>
              <a:spcAft>
                <a:spcPct val="0"/>
              </a:spcAft>
              <a:defRPr sz="1200">
                <a:solidFill>
                  <a:schemeClr val="tx1"/>
                </a:solidFill>
                <a:latin typeface="Arial" charset="0"/>
                <a:cs typeface="Arial" charset="0"/>
              </a:defRPr>
            </a:lvl6pPr>
            <a:lvl7pPr marL="2971800" indent="-228600" algn="ctr" eaLnBrk="0" fontAlgn="base" hangingPunct="0">
              <a:spcBef>
                <a:spcPct val="0"/>
              </a:spcBef>
              <a:spcAft>
                <a:spcPct val="0"/>
              </a:spcAft>
              <a:defRPr sz="1200">
                <a:solidFill>
                  <a:schemeClr val="tx1"/>
                </a:solidFill>
                <a:latin typeface="Arial" charset="0"/>
                <a:cs typeface="Arial" charset="0"/>
              </a:defRPr>
            </a:lvl7pPr>
            <a:lvl8pPr marL="3429000" indent="-228600" algn="ctr" eaLnBrk="0" fontAlgn="base" hangingPunct="0">
              <a:spcBef>
                <a:spcPct val="0"/>
              </a:spcBef>
              <a:spcAft>
                <a:spcPct val="0"/>
              </a:spcAft>
              <a:defRPr sz="1200">
                <a:solidFill>
                  <a:schemeClr val="tx1"/>
                </a:solidFill>
                <a:latin typeface="Arial" charset="0"/>
                <a:cs typeface="Arial" charset="0"/>
              </a:defRPr>
            </a:lvl8pPr>
            <a:lvl9pPr marL="3886200" indent="-228600" algn="ctr" eaLnBrk="0" fontAlgn="base" hangingPunct="0">
              <a:spcBef>
                <a:spcPct val="0"/>
              </a:spcBef>
              <a:spcAft>
                <a:spcPct val="0"/>
              </a:spcAft>
              <a:defRPr sz="1200">
                <a:solidFill>
                  <a:schemeClr val="tx1"/>
                </a:solidFill>
                <a:latin typeface="Arial" charset="0"/>
                <a:cs typeface="Arial" charset="0"/>
              </a:defRPr>
            </a:lvl9pPr>
          </a:lstStyle>
          <a:p>
            <a:fld id="{346243A0-9035-494D-A495-743FCEA61E63}" type="slidenum">
              <a:rPr lang="en-US" smtClean="0"/>
              <a:pPr/>
              <a:t>1</a:t>
            </a:fld>
            <a:endParaRPr lang="en-US"/>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a:p>
        </p:txBody>
      </p:sp>
    </p:spTree>
    <p:extLst>
      <p:ext uri="{BB962C8B-B14F-4D97-AF65-F5344CB8AC3E}">
        <p14:creationId xmlns:p14="http://schemas.microsoft.com/office/powerpoint/2010/main" val="545934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10</a:t>
            </a:fld>
            <a:endParaRPr lang="en-US"/>
          </a:p>
        </p:txBody>
      </p:sp>
    </p:spTree>
    <p:extLst>
      <p:ext uri="{BB962C8B-B14F-4D97-AF65-F5344CB8AC3E}">
        <p14:creationId xmlns:p14="http://schemas.microsoft.com/office/powerpoint/2010/main" val="4031120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11</a:t>
            </a:fld>
            <a:endParaRPr lang="en-US"/>
          </a:p>
        </p:txBody>
      </p:sp>
    </p:spTree>
    <p:extLst>
      <p:ext uri="{BB962C8B-B14F-4D97-AF65-F5344CB8AC3E}">
        <p14:creationId xmlns:p14="http://schemas.microsoft.com/office/powerpoint/2010/main" val="4287881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34" charset="-128"/>
            </a:endParaRPr>
          </a:p>
        </p:txBody>
      </p:sp>
      <p:sp>
        <p:nvSpPr>
          <p:cNvPr id="15364" name="Slide Number Placeholder 3"/>
          <p:cNvSpPr>
            <a:spLocks noGrp="1"/>
          </p:cNvSpPr>
          <p:nvPr>
            <p:ph type="sldNum" sz="quarter" idx="5"/>
          </p:nvPr>
        </p:nvSpPr>
        <p:spPr bwMode="auto">
          <a:noFill/>
          <a:ln>
            <a:miter lim="800000"/>
            <a:headEnd/>
            <a:tailEnd/>
          </a:ln>
        </p:spPr>
        <p:txBody>
          <a:bodyPr/>
          <a:lstStyle/>
          <a:p>
            <a:fld id="{4DC37383-7934-4E44-8215-D19AE2F420F9}" type="slidenum">
              <a:rPr lang="en-US" smtClean="0">
                <a:cs typeface="Times New Roman" pitchFamily="18" charset="0"/>
              </a:rPr>
              <a:pPr/>
              <a:t>12</a:t>
            </a:fld>
            <a:endParaRPr lang="en-US" dirty="0">
              <a:cs typeface="Times New Roman" pitchFamily="18" charset="0"/>
            </a:endParaRPr>
          </a:p>
        </p:txBody>
      </p:sp>
    </p:spTree>
    <p:extLst>
      <p:ext uri="{BB962C8B-B14F-4D97-AF65-F5344CB8AC3E}">
        <p14:creationId xmlns:p14="http://schemas.microsoft.com/office/powerpoint/2010/main" val="2659670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34" charset="-128"/>
            </a:endParaRPr>
          </a:p>
        </p:txBody>
      </p:sp>
      <p:sp>
        <p:nvSpPr>
          <p:cNvPr id="15364" name="Slide Number Placeholder 3"/>
          <p:cNvSpPr>
            <a:spLocks noGrp="1"/>
          </p:cNvSpPr>
          <p:nvPr>
            <p:ph type="sldNum" sz="quarter" idx="5"/>
          </p:nvPr>
        </p:nvSpPr>
        <p:spPr bwMode="auto">
          <a:noFill/>
          <a:ln>
            <a:miter lim="800000"/>
            <a:headEnd/>
            <a:tailEnd/>
          </a:ln>
        </p:spPr>
        <p:txBody>
          <a:bodyPr/>
          <a:lstStyle/>
          <a:p>
            <a:fld id="{4DC37383-7934-4E44-8215-D19AE2F420F9}" type="slidenum">
              <a:rPr lang="en-US" smtClean="0">
                <a:cs typeface="Times New Roman" pitchFamily="18" charset="0"/>
              </a:rPr>
              <a:pPr/>
              <a:t>13</a:t>
            </a:fld>
            <a:endParaRPr lang="en-US" dirty="0">
              <a:cs typeface="Times New Roman" pitchFamily="18" charset="0"/>
            </a:endParaRPr>
          </a:p>
        </p:txBody>
      </p:sp>
    </p:spTree>
    <p:extLst>
      <p:ext uri="{BB962C8B-B14F-4D97-AF65-F5344CB8AC3E}">
        <p14:creationId xmlns:p14="http://schemas.microsoft.com/office/powerpoint/2010/main" val="3294821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34" charset="-128"/>
            </a:endParaRPr>
          </a:p>
        </p:txBody>
      </p:sp>
      <p:sp>
        <p:nvSpPr>
          <p:cNvPr id="15364" name="Slide Number Placeholder 3"/>
          <p:cNvSpPr>
            <a:spLocks noGrp="1"/>
          </p:cNvSpPr>
          <p:nvPr>
            <p:ph type="sldNum" sz="quarter" idx="5"/>
          </p:nvPr>
        </p:nvSpPr>
        <p:spPr bwMode="auto">
          <a:noFill/>
          <a:ln>
            <a:miter lim="800000"/>
            <a:headEnd/>
            <a:tailEnd/>
          </a:ln>
        </p:spPr>
        <p:txBody>
          <a:bodyPr/>
          <a:lstStyle/>
          <a:p>
            <a:fld id="{4DC37383-7934-4E44-8215-D19AE2F420F9}" type="slidenum">
              <a:rPr lang="en-US" smtClean="0">
                <a:cs typeface="Times New Roman" pitchFamily="18" charset="0"/>
              </a:rPr>
              <a:pPr/>
              <a:t>14</a:t>
            </a:fld>
            <a:endParaRPr lang="en-US" dirty="0">
              <a:cs typeface="Times New Roman" pitchFamily="18" charset="0"/>
            </a:endParaRPr>
          </a:p>
        </p:txBody>
      </p:sp>
    </p:spTree>
    <p:extLst>
      <p:ext uri="{BB962C8B-B14F-4D97-AF65-F5344CB8AC3E}">
        <p14:creationId xmlns:p14="http://schemas.microsoft.com/office/powerpoint/2010/main" val="424656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15</a:t>
            </a:fld>
            <a:endParaRPr lang="en-US"/>
          </a:p>
        </p:txBody>
      </p:sp>
    </p:spTree>
    <p:extLst>
      <p:ext uri="{BB962C8B-B14F-4D97-AF65-F5344CB8AC3E}">
        <p14:creationId xmlns:p14="http://schemas.microsoft.com/office/powerpoint/2010/main" val="684555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2</a:t>
            </a:fld>
            <a:endParaRPr lang="en-US"/>
          </a:p>
        </p:txBody>
      </p:sp>
    </p:spTree>
    <p:extLst>
      <p:ext uri="{BB962C8B-B14F-4D97-AF65-F5344CB8AC3E}">
        <p14:creationId xmlns:p14="http://schemas.microsoft.com/office/powerpoint/2010/main" val="3224077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3</a:t>
            </a:fld>
            <a:endParaRPr lang="en-US"/>
          </a:p>
        </p:txBody>
      </p:sp>
    </p:spTree>
    <p:extLst>
      <p:ext uri="{BB962C8B-B14F-4D97-AF65-F5344CB8AC3E}">
        <p14:creationId xmlns:p14="http://schemas.microsoft.com/office/powerpoint/2010/main" val="1750761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4</a:t>
            </a:fld>
            <a:endParaRPr lang="en-US"/>
          </a:p>
        </p:txBody>
      </p:sp>
    </p:spTree>
    <p:extLst>
      <p:ext uri="{BB962C8B-B14F-4D97-AF65-F5344CB8AC3E}">
        <p14:creationId xmlns:p14="http://schemas.microsoft.com/office/powerpoint/2010/main" val="1043146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5</a:t>
            </a:fld>
            <a:endParaRPr lang="en-US"/>
          </a:p>
        </p:txBody>
      </p:sp>
    </p:spTree>
    <p:extLst>
      <p:ext uri="{BB962C8B-B14F-4D97-AF65-F5344CB8AC3E}">
        <p14:creationId xmlns:p14="http://schemas.microsoft.com/office/powerpoint/2010/main" val="380074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6</a:t>
            </a:fld>
            <a:endParaRPr lang="en-US"/>
          </a:p>
        </p:txBody>
      </p:sp>
    </p:spTree>
    <p:extLst>
      <p:ext uri="{BB962C8B-B14F-4D97-AF65-F5344CB8AC3E}">
        <p14:creationId xmlns:p14="http://schemas.microsoft.com/office/powerpoint/2010/main" val="342769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7</a:t>
            </a:fld>
            <a:endParaRPr lang="en-US"/>
          </a:p>
        </p:txBody>
      </p:sp>
    </p:spTree>
    <p:extLst>
      <p:ext uri="{BB962C8B-B14F-4D97-AF65-F5344CB8AC3E}">
        <p14:creationId xmlns:p14="http://schemas.microsoft.com/office/powerpoint/2010/main" val="495033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dirty="0">
              <a:ea typeface="ＭＳ Ｐゴシック" pitchFamily="34" charset="-128"/>
            </a:endParaRPr>
          </a:p>
        </p:txBody>
      </p:sp>
      <p:sp>
        <p:nvSpPr>
          <p:cNvPr id="15364" name="Slide Number Placeholder 3"/>
          <p:cNvSpPr>
            <a:spLocks noGrp="1"/>
          </p:cNvSpPr>
          <p:nvPr>
            <p:ph type="sldNum" sz="quarter" idx="5"/>
          </p:nvPr>
        </p:nvSpPr>
        <p:spPr bwMode="auto">
          <a:noFill/>
          <a:ln>
            <a:miter lim="800000"/>
            <a:headEnd/>
            <a:tailEnd/>
          </a:ln>
        </p:spPr>
        <p:txBody>
          <a:bodyPr/>
          <a:lstStyle/>
          <a:p>
            <a:fld id="{4DC37383-7934-4E44-8215-D19AE2F420F9}" type="slidenum">
              <a:rPr lang="en-US" smtClean="0">
                <a:cs typeface="Times New Roman" pitchFamily="18" charset="0"/>
              </a:rPr>
              <a:pPr/>
              <a:t>8</a:t>
            </a:fld>
            <a:endParaRPr lang="en-US" dirty="0">
              <a:cs typeface="Times New Roman" pitchFamily="18" charset="0"/>
            </a:endParaRPr>
          </a:p>
        </p:txBody>
      </p:sp>
    </p:spTree>
    <p:extLst>
      <p:ext uri="{BB962C8B-B14F-4D97-AF65-F5344CB8AC3E}">
        <p14:creationId xmlns:p14="http://schemas.microsoft.com/office/powerpoint/2010/main" val="769868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6CCFCD-945B-42DC-B2E3-C7B039321C81}" type="slidenum">
              <a:rPr lang="en-US" smtClean="0"/>
              <a:pPr>
                <a:defRPr/>
              </a:pPr>
              <a:t>9</a:t>
            </a:fld>
            <a:endParaRPr lang="en-US"/>
          </a:p>
        </p:txBody>
      </p:sp>
    </p:spTree>
    <p:extLst>
      <p:ext uri="{BB962C8B-B14F-4D97-AF65-F5344CB8AC3E}">
        <p14:creationId xmlns:p14="http://schemas.microsoft.com/office/powerpoint/2010/main" val="4916873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772400" cy="1470025"/>
          </a:xfrm>
        </p:spPr>
        <p:txBody>
          <a:bodyPr/>
          <a:lstStyle>
            <a:lvl1pPr>
              <a:defRPr>
                <a:solidFill>
                  <a:srgbClr val="C00000"/>
                </a:solidFill>
              </a:defRPr>
            </a:lvl1pPr>
          </a:lstStyle>
          <a:p>
            <a:r>
              <a:rPr lang="en-US" dirty="0"/>
              <a:t>Click to edit Master title style</a:t>
            </a:r>
          </a:p>
        </p:txBody>
      </p:sp>
      <p:sp>
        <p:nvSpPr>
          <p:cNvPr id="3" name="Subtitle 2"/>
          <p:cNvSpPr>
            <a:spLocks noGrp="1"/>
          </p:cNvSpPr>
          <p:nvPr>
            <p:ph type="subTitle" idx="1"/>
          </p:nvPr>
        </p:nvSpPr>
        <p:spPr>
          <a:xfrm>
            <a:off x="1371600" y="3505200"/>
            <a:ext cx="6400800" cy="2133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a:t>Fall 2022</a:t>
            </a:r>
            <a:endParaRPr lang="en-US" dirty="0"/>
          </a:p>
        </p:txBody>
      </p:sp>
      <p:sp>
        <p:nvSpPr>
          <p:cNvPr id="5" name="Footer Placeholder 4"/>
          <p:cNvSpPr>
            <a:spLocks noGrp="1"/>
          </p:cNvSpPr>
          <p:nvPr>
            <p:ph type="ftr" sz="quarter" idx="11"/>
          </p:nvPr>
        </p:nvSpPr>
        <p:spPr/>
        <p:txBody>
          <a:bodyPr/>
          <a:lstStyle/>
          <a:p>
            <a:r>
              <a:rPr lang="en-US"/>
              <a:t>CSE5330: Team 10</a:t>
            </a:r>
          </a:p>
        </p:txBody>
      </p:sp>
      <p:sp>
        <p:nvSpPr>
          <p:cNvPr id="6" name="Slide Number Placeholder 5"/>
          <p:cNvSpPr>
            <a:spLocks noGrp="1"/>
          </p:cNvSpPr>
          <p:nvPr>
            <p:ph type="sldNum" sz="quarter" idx="12"/>
          </p:nvPr>
        </p:nvSpPr>
        <p:spPr/>
        <p:txBody>
          <a:bodyPr/>
          <a:lstStyle/>
          <a:p>
            <a:fld id="{9E706BD9-F2AE-4A2B-9DCA-446C6D03248B}" type="slidenum">
              <a:rPr lang="en-US" smtClean="0"/>
              <a:t>‹#›</a:t>
            </a:fld>
            <a:endParaRPr lang="en-US"/>
          </a:p>
        </p:txBody>
      </p:sp>
      <p:pic>
        <p:nvPicPr>
          <p:cNvPr id="1026" name="Picture 2" descr="F:\UTA\ITLab\Logos\options\7_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53400" y="84138"/>
            <a:ext cx="914400" cy="7537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B501978-9405-4000-9584-DBA715F5400B}"/>
              </a:ext>
            </a:extLst>
          </p:cNvPr>
          <p:cNvPicPr>
            <a:picLocks noChangeAspect="1"/>
          </p:cNvPicPr>
          <p:nvPr userDrawn="1"/>
        </p:nvPicPr>
        <p:blipFill rotWithShape="1">
          <a:blip r:embed="rId3"/>
          <a:srcRect t="30000" b="36000"/>
          <a:stretch/>
        </p:blipFill>
        <p:spPr>
          <a:xfrm>
            <a:off x="9238" y="0"/>
            <a:ext cx="2464359" cy="837882"/>
          </a:xfrm>
          <a:prstGeom prst="rect">
            <a:avLst/>
          </a:prstGeom>
        </p:spPr>
      </p:pic>
    </p:spTree>
    <p:extLst>
      <p:ext uri="{BB962C8B-B14F-4D97-AF65-F5344CB8AC3E}">
        <p14:creationId xmlns:p14="http://schemas.microsoft.com/office/powerpoint/2010/main" val="3312300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r>
              <a:rPr lang="en-US"/>
              <a:t>Fall 2022</a:t>
            </a:r>
          </a:p>
        </p:txBody>
      </p:sp>
      <p:sp>
        <p:nvSpPr>
          <p:cNvPr id="5" name="Footer Placeholder 4"/>
          <p:cNvSpPr>
            <a:spLocks noGrp="1"/>
          </p:cNvSpPr>
          <p:nvPr>
            <p:ph type="ftr" sz="quarter" idx="11"/>
          </p:nvPr>
        </p:nvSpPr>
        <p:spPr/>
        <p:txBody>
          <a:bodyPr/>
          <a:lstStyle/>
          <a:p>
            <a:r>
              <a:rPr lang="en-US"/>
              <a:t>CSE5330: Team 10</a:t>
            </a:r>
          </a:p>
        </p:txBody>
      </p:sp>
      <p:sp>
        <p:nvSpPr>
          <p:cNvPr id="6" name="Slide Number Placeholder 5"/>
          <p:cNvSpPr>
            <a:spLocks noGrp="1"/>
          </p:cNvSpPr>
          <p:nvPr>
            <p:ph type="sldNum" sz="quarter" idx="12"/>
          </p:nvPr>
        </p:nvSpPr>
        <p:spPr/>
        <p:txBody>
          <a:bodyPr/>
          <a:lstStyle/>
          <a:p>
            <a:fld id="{9E706BD9-F2AE-4A2B-9DCA-446C6D03248B}" type="slidenum">
              <a:rPr lang="en-US" smtClean="0"/>
              <a:t>‹#›</a:t>
            </a:fld>
            <a:endParaRPr lang="en-US"/>
          </a:p>
        </p:txBody>
      </p:sp>
      <p:pic>
        <p:nvPicPr>
          <p:cNvPr id="2050" name="Picture 2" descr="F:\UTA\ITLab\Logos\options\7_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72200" y="6271083"/>
            <a:ext cx="633810" cy="442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niversity of Texas at Arlington - FIRE">
            <a:extLst>
              <a:ext uri="{FF2B5EF4-FFF2-40B4-BE49-F238E27FC236}">
                <a16:creationId xmlns:a16="http://schemas.microsoft.com/office/drawing/2014/main" id="{931CD661-C551-481A-A588-6DFEF9D69233}"/>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2000" r="58000" b="36000"/>
          <a:stretch/>
        </p:blipFill>
        <p:spPr bwMode="auto">
          <a:xfrm>
            <a:off x="2291569" y="6271083"/>
            <a:ext cx="680231" cy="51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502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Fall 2022</a:t>
            </a:r>
          </a:p>
        </p:txBody>
      </p:sp>
      <p:sp>
        <p:nvSpPr>
          <p:cNvPr id="6" name="Footer Placeholder 5"/>
          <p:cNvSpPr>
            <a:spLocks noGrp="1"/>
          </p:cNvSpPr>
          <p:nvPr>
            <p:ph type="ftr" sz="quarter" idx="11"/>
          </p:nvPr>
        </p:nvSpPr>
        <p:spPr/>
        <p:txBody>
          <a:bodyPr/>
          <a:lstStyle/>
          <a:p>
            <a:r>
              <a:rPr lang="en-US"/>
              <a:t>CSE5330: Team 10</a:t>
            </a:r>
          </a:p>
        </p:txBody>
      </p:sp>
      <p:sp>
        <p:nvSpPr>
          <p:cNvPr id="7" name="Slide Number Placeholder 6"/>
          <p:cNvSpPr>
            <a:spLocks noGrp="1"/>
          </p:cNvSpPr>
          <p:nvPr>
            <p:ph type="sldNum" sz="quarter" idx="12"/>
          </p:nvPr>
        </p:nvSpPr>
        <p:spPr/>
        <p:txBody>
          <a:bodyPr/>
          <a:lstStyle/>
          <a:p>
            <a:fld id="{9E706BD9-F2AE-4A2B-9DCA-446C6D03248B}" type="slidenum">
              <a:rPr lang="en-US" smtClean="0"/>
              <a:t>‹#›</a:t>
            </a:fld>
            <a:endParaRPr lang="en-US"/>
          </a:p>
        </p:txBody>
      </p:sp>
      <p:pic>
        <p:nvPicPr>
          <p:cNvPr id="8" name="Picture 2" descr="F:\UTA\ITLab\Logos\options\7_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72200" y="6271083"/>
            <a:ext cx="633810" cy="44207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University of Texas at Arlington - FIRE">
            <a:extLst>
              <a:ext uri="{FF2B5EF4-FFF2-40B4-BE49-F238E27FC236}">
                <a16:creationId xmlns:a16="http://schemas.microsoft.com/office/drawing/2014/main" id="{84C38B9D-D918-44E5-AA6F-4B77D1FF9273}"/>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2000" r="58000" b="36000"/>
          <a:stretch/>
        </p:blipFill>
        <p:spPr bwMode="auto">
          <a:xfrm>
            <a:off x="2291569" y="6271083"/>
            <a:ext cx="680231" cy="51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22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Fall 2022</a:t>
            </a:r>
          </a:p>
        </p:txBody>
      </p:sp>
      <p:sp>
        <p:nvSpPr>
          <p:cNvPr id="4" name="Footer Placeholder 3"/>
          <p:cNvSpPr>
            <a:spLocks noGrp="1"/>
          </p:cNvSpPr>
          <p:nvPr>
            <p:ph type="ftr" sz="quarter" idx="11"/>
          </p:nvPr>
        </p:nvSpPr>
        <p:spPr/>
        <p:txBody>
          <a:bodyPr/>
          <a:lstStyle/>
          <a:p>
            <a:r>
              <a:rPr lang="en-US"/>
              <a:t>CSE5330: Team 10</a:t>
            </a:r>
          </a:p>
        </p:txBody>
      </p:sp>
      <p:sp>
        <p:nvSpPr>
          <p:cNvPr id="5" name="Slide Number Placeholder 4"/>
          <p:cNvSpPr>
            <a:spLocks noGrp="1"/>
          </p:cNvSpPr>
          <p:nvPr>
            <p:ph type="sldNum" sz="quarter" idx="12"/>
          </p:nvPr>
        </p:nvSpPr>
        <p:spPr/>
        <p:txBody>
          <a:bodyPr/>
          <a:lstStyle/>
          <a:p>
            <a:fld id="{9E706BD9-F2AE-4A2B-9DCA-446C6D03248B}" type="slidenum">
              <a:rPr lang="en-US" smtClean="0"/>
              <a:t>‹#›</a:t>
            </a:fld>
            <a:endParaRPr lang="en-US"/>
          </a:p>
        </p:txBody>
      </p:sp>
      <p:pic>
        <p:nvPicPr>
          <p:cNvPr id="6" name="Picture 2" descr="F:\UTA\ITLab\Logos\options\7_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72200" y="6271083"/>
            <a:ext cx="633810" cy="4420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University of Texas at Arlington - FIRE">
            <a:extLst>
              <a:ext uri="{FF2B5EF4-FFF2-40B4-BE49-F238E27FC236}">
                <a16:creationId xmlns:a16="http://schemas.microsoft.com/office/drawing/2014/main" id="{11424CAC-87EC-4195-B472-970B1078F220}"/>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2000" r="58000" b="36000"/>
          <a:stretch/>
        </p:blipFill>
        <p:spPr bwMode="auto">
          <a:xfrm>
            <a:off x="2291569" y="6271083"/>
            <a:ext cx="680231" cy="51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010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Fall 2022</a:t>
            </a:r>
          </a:p>
        </p:txBody>
      </p:sp>
      <p:sp>
        <p:nvSpPr>
          <p:cNvPr id="3" name="Footer Placeholder 2"/>
          <p:cNvSpPr>
            <a:spLocks noGrp="1"/>
          </p:cNvSpPr>
          <p:nvPr>
            <p:ph type="ftr" sz="quarter" idx="11"/>
          </p:nvPr>
        </p:nvSpPr>
        <p:spPr/>
        <p:txBody>
          <a:bodyPr/>
          <a:lstStyle/>
          <a:p>
            <a:r>
              <a:rPr lang="en-US"/>
              <a:t>CSE5330: Team 10</a:t>
            </a:r>
          </a:p>
        </p:txBody>
      </p:sp>
      <p:sp>
        <p:nvSpPr>
          <p:cNvPr id="4" name="Slide Number Placeholder 3"/>
          <p:cNvSpPr>
            <a:spLocks noGrp="1"/>
          </p:cNvSpPr>
          <p:nvPr>
            <p:ph type="sldNum" sz="quarter" idx="12"/>
          </p:nvPr>
        </p:nvSpPr>
        <p:spPr/>
        <p:txBody>
          <a:bodyPr/>
          <a:lstStyle/>
          <a:p>
            <a:fld id="{9E706BD9-F2AE-4A2B-9DCA-446C6D03248B}" type="slidenum">
              <a:rPr lang="en-US" smtClean="0"/>
              <a:t>‹#›</a:t>
            </a:fld>
            <a:endParaRPr lang="en-US"/>
          </a:p>
        </p:txBody>
      </p:sp>
      <p:pic>
        <p:nvPicPr>
          <p:cNvPr id="5" name="Picture 2" descr="F:\UTA\ITLab\Logos\options\7_2.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172200" y="6271083"/>
            <a:ext cx="633810" cy="4420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niversity of Texas at Arlington - FIRE">
            <a:extLst>
              <a:ext uri="{FF2B5EF4-FFF2-40B4-BE49-F238E27FC236}">
                <a16:creationId xmlns:a16="http://schemas.microsoft.com/office/drawing/2014/main" id="{AA6C0F72-2EF0-4D88-BF20-710E791D5418}"/>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2000" r="58000" b="36000"/>
          <a:stretch/>
        </p:blipFill>
        <p:spPr bwMode="auto">
          <a:xfrm>
            <a:off x="2291569" y="6271083"/>
            <a:ext cx="680231" cy="51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64200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400"/>
            <a:ext cx="8229600" cy="715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19200"/>
            <a:ext cx="8229600" cy="4906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Fall 2022</a:t>
            </a: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CSE5330: Team 10</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706BD9-F2AE-4A2B-9DCA-446C6D03248B}" type="slidenum">
              <a:rPr lang="en-US" smtClean="0"/>
              <a:t>‹#›</a:t>
            </a:fld>
            <a:endParaRPr lang="en-US"/>
          </a:p>
        </p:txBody>
      </p:sp>
      <p:pic>
        <p:nvPicPr>
          <p:cNvPr id="7" name="Picture 10" descr="spirit_2colo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600200" y="6248400"/>
            <a:ext cx="10668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Line 6"/>
          <p:cNvSpPr>
            <a:spLocks noChangeShapeType="1"/>
          </p:cNvSpPr>
          <p:nvPr userDrawn="1"/>
        </p:nvSpPr>
        <p:spPr bwMode="auto">
          <a:xfrm>
            <a:off x="685800" y="6172200"/>
            <a:ext cx="7620000" cy="0"/>
          </a:xfrm>
          <a:prstGeom prst="line">
            <a:avLst/>
          </a:prstGeom>
          <a:noFill/>
          <a:ln w="9525">
            <a:solidFill>
              <a:srgbClr val="202998"/>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7"/>
          <p:cNvSpPr>
            <a:spLocks noChangeShapeType="1"/>
          </p:cNvSpPr>
          <p:nvPr userDrawn="1"/>
        </p:nvSpPr>
        <p:spPr bwMode="auto">
          <a:xfrm>
            <a:off x="685800" y="6096000"/>
            <a:ext cx="5105400" cy="0"/>
          </a:xfrm>
          <a:prstGeom prst="line">
            <a:avLst/>
          </a:prstGeom>
          <a:noFill/>
          <a:ln w="38100">
            <a:solidFill>
              <a:srgbClr val="202998"/>
            </a:solidFill>
            <a:round/>
            <a:headEnd/>
            <a:tailEnd/>
          </a:ln>
          <a:extLst>
            <a:ext uri="{909E8E84-426E-40DD-AFC4-6F175D3DCCD1}">
              <a14:hiddenFill xmlns:a14="http://schemas.microsoft.com/office/drawing/2010/main">
                <a:noFill/>
              </a14:hiddenFill>
            </a:ext>
          </a:extLst>
        </p:spPr>
        <p:txBody>
          <a:bodyPr/>
          <a:lstStyle/>
          <a:p>
            <a:endParaRPr lang="en-US"/>
          </a:p>
        </p:txBody>
      </p:sp>
      <p:pic>
        <p:nvPicPr>
          <p:cNvPr id="8" name="Picture 10" descr="spirit_2color">
            <a:extLst>
              <a:ext uri="{FF2B5EF4-FFF2-40B4-BE49-F238E27FC236}">
                <a16:creationId xmlns:a16="http://schemas.microsoft.com/office/drawing/2014/main" id="{00B7EE13-7060-4F38-8699-833A7C752841}"/>
              </a:ext>
            </a:extLst>
          </p:cNvPr>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1676400" y="6248400"/>
            <a:ext cx="1422400"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A04D0B35-8946-446A-BE01-A12D894A93F4}"/>
              </a:ext>
            </a:extLst>
          </p:cNvPr>
          <p:cNvSpPr/>
          <p:nvPr userDrawn="1"/>
        </p:nvSpPr>
        <p:spPr>
          <a:xfrm>
            <a:off x="1600200" y="6218238"/>
            <a:ext cx="1676400" cy="5635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Tree>
    <p:extLst>
      <p:ext uri="{BB962C8B-B14F-4D97-AF65-F5344CB8AC3E}">
        <p14:creationId xmlns:p14="http://schemas.microsoft.com/office/powerpoint/2010/main" val="1205640076"/>
      </p:ext>
    </p:extLst>
  </p:cSld>
  <p:clrMap bg1="lt1" tx1="dk1" bg2="lt2" tx2="dk2" accent1="accent1" accent2="accent2" accent3="accent3" accent4="accent4" accent5="accent5" accent6="accent6" hlink="hlink" folHlink="folHlink"/>
  <p:sldLayoutIdLst>
    <p:sldLayoutId id="2147484877" r:id="rId1"/>
    <p:sldLayoutId id="2147484878" r:id="rId2"/>
    <p:sldLayoutId id="2147484880" r:id="rId3"/>
    <p:sldLayoutId id="2147484882" r:id="rId4"/>
    <p:sldLayoutId id="2147484883" r:id="rId5"/>
  </p:sldLayoutIdLst>
  <p:hf hdr="0"/>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457200" indent="-457200" algn="l" defTabSz="914400" rtl="0" eaLnBrk="1" latinLnBrk="0" hangingPunct="1">
        <a:spcBef>
          <a:spcPct val="20000"/>
        </a:spcBef>
        <a:buFont typeface="Wingdings" pitchFamily="2" charset="2"/>
        <a:buChar char="Ø"/>
        <a:defRPr sz="2800" kern="1200">
          <a:solidFill>
            <a:schemeClr val="tx1"/>
          </a:solidFill>
          <a:latin typeface="+mn-lt"/>
          <a:ea typeface="+mn-ea"/>
          <a:cs typeface="+mn-cs"/>
        </a:defRPr>
      </a:lvl1pPr>
      <a:lvl2pPr marL="742950" indent="-285750" algn="l" defTabSz="914400" rtl="0" eaLnBrk="1" latinLnBrk="0" hangingPunct="1">
        <a:spcBef>
          <a:spcPct val="20000"/>
        </a:spcBef>
        <a:buFont typeface="Wingdings" pitchFamily="2" charset="2"/>
        <a:buChar char="§"/>
        <a:defRPr sz="2600" kern="1200">
          <a:solidFill>
            <a:schemeClr val="tx1"/>
          </a:solidFill>
          <a:latin typeface="+mn-lt"/>
          <a:ea typeface="+mn-ea"/>
          <a:cs typeface="+mn-cs"/>
        </a:defRPr>
      </a:lvl2pPr>
      <a:lvl3pPr marL="1143000" indent="-228600" algn="l" defTabSz="914400" rtl="0" eaLnBrk="1" latinLnBrk="0" hangingPunct="1">
        <a:spcBef>
          <a:spcPct val="20000"/>
        </a:spcBef>
        <a:buFont typeface="Calibri"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2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ChangeArrowheads="1"/>
          </p:cNvSpPr>
          <p:nvPr/>
        </p:nvSpPr>
        <p:spPr bwMode="auto">
          <a:xfrm>
            <a:off x="762000" y="1657529"/>
            <a:ext cx="7772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endParaRPr lang="en-US" sz="1800"/>
          </a:p>
        </p:txBody>
      </p:sp>
      <p:sp>
        <p:nvSpPr>
          <p:cNvPr id="4099" name="Rectangle 8"/>
          <p:cNvSpPr>
            <a:spLocks noChangeArrowheads="1"/>
          </p:cNvSpPr>
          <p:nvPr/>
        </p:nvSpPr>
        <p:spPr bwMode="auto">
          <a:xfrm>
            <a:off x="0" y="470863"/>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r>
              <a:rPr lang="en-US" sz="4000" b="1" dirty="0">
                <a:solidFill>
                  <a:srgbClr val="990000"/>
                </a:solidFill>
                <a:latin typeface="Garamond" pitchFamily="18" charset="0"/>
              </a:rPr>
              <a:t>CSE 5330-003</a:t>
            </a:r>
          </a:p>
          <a:p>
            <a:r>
              <a:rPr lang="en-US" sz="4000" b="1" dirty="0">
                <a:solidFill>
                  <a:srgbClr val="990000"/>
                </a:solidFill>
                <a:latin typeface="Garamond" pitchFamily="18" charset="0"/>
              </a:rPr>
              <a:t>CAB BOOKING SERVICE</a:t>
            </a:r>
            <a:endParaRPr lang="en-US" sz="1100" b="1" dirty="0">
              <a:solidFill>
                <a:srgbClr val="990000"/>
              </a:solidFill>
              <a:latin typeface="Garamond" pitchFamily="18" charset="0"/>
            </a:endParaRPr>
          </a:p>
          <a:p>
            <a:r>
              <a:rPr lang="en-US" sz="3200" b="1" dirty="0">
                <a:solidFill>
                  <a:srgbClr val="990000"/>
                </a:solidFill>
                <a:latin typeface="Garamond" pitchFamily="18" charset="0"/>
              </a:rPr>
              <a:t>Team 10</a:t>
            </a:r>
            <a:endParaRPr lang="en-US" sz="4000" b="1" dirty="0">
              <a:solidFill>
                <a:srgbClr val="990000"/>
              </a:solidFill>
              <a:latin typeface="Garamond" pitchFamily="18" charset="0"/>
            </a:endParaRPr>
          </a:p>
        </p:txBody>
      </p:sp>
      <p:sp>
        <p:nvSpPr>
          <p:cNvPr id="4100" name="Rectangle 9"/>
          <p:cNvSpPr>
            <a:spLocks noChangeArrowheads="1"/>
          </p:cNvSpPr>
          <p:nvPr/>
        </p:nvSpPr>
        <p:spPr bwMode="auto">
          <a:xfrm>
            <a:off x="1371600" y="4267200"/>
            <a:ext cx="6400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20000"/>
              </a:spcBef>
              <a:buClr>
                <a:schemeClr val="tx1"/>
              </a:buClr>
              <a:buFont typeface="Wingdings" pitchFamily="2" charset="2"/>
              <a:buNone/>
            </a:pPr>
            <a:endParaRPr lang="en-US" sz="2000" b="1"/>
          </a:p>
        </p:txBody>
      </p:sp>
      <p:sp>
        <p:nvSpPr>
          <p:cNvPr id="6" name="Subtitle 2">
            <a:extLst>
              <a:ext uri="{FF2B5EF4-FFF2-40B4-BE49-F238E27FC236}">
                <a16:creationId xmlns:a16="http://schemas.microsoft.com/office/drawing/2014/main" id="{776DDDC7-5929-4A5A-8871-D91272A432DC}"/>
              </a:ext>
            </a:extLst>
          </p:cNvPr>
          <p:cNvSpPr>
            <a:spLocks noGrp="1"/>
          </p:cNvSpPr>
          <p:nvPr>
            <p:ph type="subTitle" idx="1"/>
          </p:nvPr>
        </p:nvSpPr>
        <p:spPr>
          <a:xfrm>
            <a:off x="76200" y="4321929"/>
            <a:ext cx="9144000" cy="609600"/>
          </a:xfrm>
        </p:spPr>
        <p:txBody>
          <a:bodyPr>
            <a:noAutofit/>
          </a:bodyPr>
          <a:lstStyle/>
          <a:p>
            <a:r>
              <a:rPr lang="en-US" sz="1800" b="1" dirty="0">
                <a:solidFill>
                  <a:srgbClr val="000066"/>
                </a:solidFill>
                <a:ea typeface="ＭＳ Ｐゴシック" pitchFamily="34" charset="-128"/>
              </a:rPr>
              <a:t>AARTI SANDEEP AGRAWAL</a:t>
            </a:r>
          </a:p>
          <a:p>
            <a:r>
              <a:rPr lang="en-US" sz="1800" b="1" dirty="0">
                <a:solidFill>
                  <a:srgbClr val="000066"/>
                </a:solidFill>
                <a:ea typeface="ＭＳ Ｐゴシック" pitchFamily="34" charset="-128"/>
              </a:rPr>
              <a:t>MANSI R PATEL </a:t>
            </a:r>
          </a:p>
          <a:p>
            <a:r>
              <a:rPr lang="en-US" sz="1800" b="1" dirty="0">
                <a:solidFill>
                  <a:srgbClr val="000066"/>
                </a:solidFill>
                <a:ea typeface="ＭＳ Ｐゴシック" pitchFamily="34" charset="-128"/>
              </a:rPr>
              <a:t>SAKSHI SHAILENDRA KSHIRSAGAR</a:t>
            </a:r>
          </a:p>
          <a:p>
            <a:r>
              <a:rPr lang="en-US" sz="1800" b="1" dirty="0">
                <a:solidFill>
                  <a:srgbClr val="000066"/>
                </a:solidFill>
                <a:ea typeface="ＭＳ Ｐゴシック" pitchFamily="34" charset="-128"/>
              </a:rPr>
              <a:t>VAISHNAVI VIJAY KALAL </a:t>
            </a:r>
          </a:p>
          <a:p>
            <a:endParaRPr lang="en-US" sz="1800" dirty="0">
              <a:solidFill>
                <a:schemeClr val="tx1"/>
              </a:solidFill>
            </a:endParaRPr>
          </a:p>
        </p:txBody>
      </p:sp>
      <p:sp>
        <p:nvSpPr>
          <p:cNvPr id="10" name="Subtitle 2">
            <a:extLst>
              <a:ext uri="{FF2B5EF4-FFF2-40B4-BE49-F238E27FC236}">
                <a16:creationId xmlns:a16="http://schemas.microsoft.com/office/drawing/2014/main" id="{B5CCABD7-0B82-4C5C-A77A-BC9D4913B57C}"/>
              </a:ext>
            </a:extLst>
          </p:cNvPr>
          <p:cNvSpPr txBox="1">
            <a:spLocks/>
          </p:cNvSpPr>
          <p:nvPr/>
        </p:nvSpPr>
        <p:spPr>
          <a:xfrm>
            <a:off x="0" y="5791200"/>
            <a:ext cx="9144000" cy="609600"/>
          </a:xfrm>
          <a:prstGeom prst="rect">
            <a:avLst/>
          </a:prstGeom>
        </p:spPr>
        <p:txBody>
          <a:bodyPr vert="horz" lIns="91440" tIns="45720" rIns="91440" bIns="45720" rtlCol="0" anchor="ctr">
            <a:noAutofit/>
          </a:bodyPr>
          <a:lstStyle>
            <a:lvl1pPr marL="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6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Calibri"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2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fontAlgn="auto">
              <a:spcAft>
                <a:spcPts val="0"/>
              </a:spcAft>
            </a:pPr>
            <a:endParaRPr lang="en-US" sz="2000" b="1" i="1" dirty="0">
              <a:solidFill>
                <a:schemeClr val="accent4">
                  <a:lumMod val="75000"/>
                </a:schemeClr>
              </a:solidFill>
            </a:endParaRPr>
          </a:p>
        </p:txBody>
      </p:sp>
      <p:pic>
        <p:nvPicPr>
          <p:cNvPr id="3" name="photo.mp4">
            <a:hlinkClick r:id="" action="ppaction://media"/>
            <a:extLst>
              <a:ext uri="{FF2B5EF4-FFF2-40B4-BE49-F238E27FC236}">
                <a16:creationId xmlns:a16="http://schemas.microsoft.com/office/drawing/2014/main" id="{D34C86E6-1F52-0F8F-0821-5DA43707F3F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24200" y="2491255"/>
            <a:ext cx="2895600" cy="1628775"/>
          </a:xfrm>
          <a:prstGeom prst="rect">
            <a:avLst/>
          </a:prstGeom>
        </p:spPr>
      </p:pic>
    </p:spTree>
    <p:extLst>
      <p:ext uri="{BB962C8B-B14F-4D97-AF65-F5344CB8AC3E}">
        <p14:creationId xmlns:p14="http://schemas.microsoft.com/office/powerpoint/2010/main" val="21773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C2809-9E1C-BE7E-B932-3B8BFCE972A1}"/>
              </a:ext>
            </a:extLst>
          </p:cNvPr>
          <p:cNvSpPr>
            <a:spLocks noGrp="1"/>
          </p:cNvSpPr>
          <p:nvPr>
            <p:ph type="title"/>
          </p:nvPr>
        </p:nvSpPr>
        <p:spPr/>
        <p:txBody>
          <a:bodyPr>
            <a:normAutofit/>
          </a:bodyPr>
          <a:lstStyle/>
          <a:p>
            <a:r>
              <a:rPr lang="en-US" sz="3200" b="1" dirty="0"/>
              <a:t>MOST CHALLENGING PHASE?</a:t>
            </a:r>
          </a:p>
        </p:txBody>
      </p:sp>
      <p:pic>
        <p:nvPicPr>
          <p:cNvPr id="8" name="Content Placeholder 7" descr="Diagram&#10;&#10;Description automatically generated with medium confidence">
            <a:extLst>
              <a:ext uri="{FF2B5EF4-FFF2-40B4-BE49-F238E27FC236}">
                <a16:creationId xmlns:a16="http://schemas.microsoft.com/office/drawing/2014/main" id="{F9C66756-DA57-C183-0F33-79F6F15B06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53583" y="1055189"/>
            <a:ext cx="4132034" cy="4123852"/>
          </a:xfrm>
        </p:spPr>
      </p:pic>
      <p:sp>
        <p:nvSpPr>
          <p:cNvPr id="4" name="Date Placeholder 3">
            <a:extLst>
              <a:ext uri="{FF2B5EF4-FFF2-40B4-BE49-F238E27FC236}">
                <a16:creationId xmlns:a16="http://schemas.microsoft.com/office/drawing/2014/main" id="{060EDD42-1362-FA72-C013-48F27E2483AE}"/>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AB560260-90EA-5D13-0BCF-09DFD5BCD6FF}"/>
              </a:ext>
            </a:extLst>
          </p:cNvPr>
          <p:cNvSpPr>
            <a:spLocks noGrp="1"/>
          </p:cNvSpPr>
          <p:nvPr>
            <p:ph type="ftr" sz="quarter" idx="11"/>
          </p:nvPr>
        </p:nvSpPr>
        <p:spPr/>
        <p:txBody>
          <a:bodyPr/>
          <a:lstStyle/>
          <a:p>
            <a:r>
              <a:rPr lang="en-US"/>
              <a:t>CSE5330: Team 10</a:t>
            </a:r>
          </a:p>
        </p:txBody>
      </p:sp>
      <p:sp>
        <p:nvSpPr>
          <p:cNvPr id="6" name="Slide Number Placeholder 5">
            <a:extLst>
              <a:ext uri="{FF2B5EF4-FFF2-40B4-BE49-F238E27FC236}">
                <a16:creationId xmlns:a16="http://schemas.microsoft.com/office/drawing/2014/main" id="{8C5BA5DA-7CF3-1AD5-83EC-CBA2C65857D8}"/>
              </a:ext>
            </a:extLst>
          </p:cNvPr>
          <p:cNvSpPr>
            <a:spLocks noGrp="1"/>
          </p:cNvSpPr>
          <p:nvPr>
            <p:ph type="sldNum" sz="quarter" idx="12"/>
          </p:nvPr>
        </p:nvSpPr>
        <p:spPr/>
        <p:txBody>
          <a:bodyPr/>
          <a:lstStyle/>
          <a:p>
            <a:fld id="{9E706BD9-F2AE-4A2B-9DCA-446C6D03248B}" type="slidenum">
              <a:rPr lang="en-US" smtClean="0"/>
              <a:t>10</a:t>
            </a:fld>
            <a:endParaRPr lang="en-US"/>
          </a:p>
        </p:txBody>
      </p:sp>
      <p:sp>
        <p:nvSpPr>
          <p:cNvPr id="9" name="TextBox 8">
            <a:extLst>
              <a:ext uri="{FF2B5EF4-FFF2-40B4-BE49-F238E27FC236}">
                <a16:creationId xmlns:a16="http://schemas.microsoft.com/office/drawing/2014/main" id="{87C99872-F341-21BC-2FC8-C04BCE1E62A5}"/>
              </a:ext>
            </a:extLst>
          </p:cNvPr>
          <p:cNvSpPr txBox="1"/>
          <p:nvPr/>
        </p:nvSpPr>
        <p:spPr>
          <a:xfrm>
            <a:off x="4432852" y="3962400"/>
            <a:ext cx="1398140" cy="830997"/>
          </a:xfrm>
          <a:prstGeom prst="rect">
            <a:avLst/>
          </a:prstGeom>
          <a:noFill/>
        </p:spPr>
        <p:txBody>
          <a:bodyPr wrap="square" rtlCol="0">
            <a:spAutoFit/>
          </a:bodyPr>
          <a:lstStyle/>
          <a:p>
            <a:r>
              <a:rPr lang="en-US" sz="2400" b="1" dirty="0"/>
              <a:t>PHASE</a:t>
            </a:r>
          </a:p>
          <a:p>
            <a:r>
              <a:rPr lang="en-US" sz="2400" b="1" dirty="0"/>
              <a:t>4</a:t>
            </a:r>
          </a:p>
        </p:txBody>
      </p:sp>
    </p:spTree>
    <p:extLst>
      <p:ext uri="{BB962C8B-B14F-4D97-AF65-F5344CB8AC3E}">
        <p14:creationId xmlns:p14="http://schemas.microsoft.com/office/powerpoint/2010/main" val="25913693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719FF-8F7F-AEFB-DC68-1EB09B646277}"/>
              </a:ext>
            </a:extLst>
          </p:cNvPr>
          <p:cNvSpPr>
            <a:spLocks noGrp="1"/>
          </p:cNvSpPr>
          <p:nvPr>
            <p:ph type="title"/>
          </p:nvPr>
        </p:nvSpPr>
        <p:spPr>
          <a:xfrm>
            <a:off x="457200" y="373856"/>
            <a:ext cx="8229600" cy="715962"/>
          </a:xfrm>
        </p:spPr>
        <p:txBody>
          <a:bodyPr>
            <a:normAutofit fontScale="90000"/>
          </a:bodyPr>
          <a:lstStyle/>
          <a:p>
            <a:r>
              <a:rPr lang="en-US" sz="3600" b="1" u="sng" dirty="0">
                <a:solidFill>
                  <a:schemeClr val="tx2"/>
                </a:solidFill>
                <a:ea typeface="ＭＳ Ｐゴシック" pitchFamily="34" charset="-128"/>
              </a:rPr>
              <a:t>CHANGE IN APPROACH IF GIVEN THE</a:t>
            </a:r>
            <a:br>
              <a:rPr lang="en-US" sz="3600" b="1" u="sng" dirty="0">
                <a:solidFill>
                  <a:schemeClr val="tx2"/>
                </a:solidFill>
                <a:ea typeface="ＭＳ Ｐゴシック" pitchFamily="34" charset="-128"/>
              </a:rPr>
            </a:br>
            <a:r>
              <a:rPr lang="en-US" sz="3600" b="1" u="sng" dirty="0">
                <a:solidFill>
                  <a:schemeClr val="tx2"/>
                </a:solidFill>
                <a:ea typeface="ＭＳ Ｐゴシック" pitchFamily="34" charset="-128"/>
              </a:rPr>
              <a:t>CHANCE TO REDO PROJECT</a:t>
            </a:r>
            <a:endParaRPr lang="en-US" u="sng" dirty="0">
              <a:solidFill>
                <a:schemeClr val="tx2"/>
              </a:solidFill>
            </a:endParaRPr>
          </a:p>
        </p:txBody>
      </p:sp>
      <p:sp>
        <p:nvSpPr>
          <p:cNvPr id="3" name="Content Placeholder 2">
            <a:extLst>
              <a:ext uri="{FF2B5EF4-FFF2-40B4-BE49-F238E27FC236}">
                <a16:creationId xmlns:a16="http://schemas.microsoft.com/office/drawing/2014/main" id="{A4E9D286-D444-2F11-F83A-A61B0B6A18F1}"/>
              </a:ext>
            </a:extLst>
          </p:cNvPr>
          <p:cNvSpPr>
            <a:spLocks noGrp="1"/>
          </p:cNvSpPr>
          <p:nvPr>
            <p:ph idx="1"/>
          </p:nvPr>
        </p:nvSpPr>
        <p:spPr>
          <a:xfrm>
            <a:off x="457200" y="1089818"/>
            <a:ext cx="8229600" cy="4906963"/>
          </a:xfrm>
        </p:spPr>
        <p:txBody>
          <a:bodyPr>
            <a:normAutofit/>
          </a:bodyPr>
          <a:lstStyle/>
          <a:p>
            <a:pPr marL="0" indent="0">
              <a:buNone/>
            </a:pPr>
            <a:br>
              <a:rPr lang="en-US" sz="2800" dirty="0">
                <a:ea typeface="ＭＳ Ｐゴシック" pitchFamily="34" charset="-128"/>
              </a:rPr>
            </a:br>
            <a:r>
              <a:rPr lang="en-US" sz="2600" dirty="0">
                <a:ea typeface="ＭＳ Ｐゴシック" pitchFamily="34" charset="-128"/>
              </a:rPr>
              <a:t>Having gotten familiarized with the different phases of the project, if given a chance to redo the project, we would:</a:t>
            </a:r>
          </a:p>
          <a:p>
            <a:r>
              <a:rPr lang="en-US" sz="2400" dirty="0">
                <a:ea typeface="ＭＳ Ｐゴシック" pitchFamily="34" charset="-128"/>
              </a:rPr>
              <a:t>Invest more time researching and understanding about the business in depth. </a:t>
            </a:r>
          </a:p>
          <a:p>
            <a:r>
              <a:rPr lang="en-US" sz="2400" dirty="0">
                <a:ea typeface="ＭＳ Ｐゴシック" pitchFamily="34" charset="-128"/>
              </a:rPr>
              <a:t>We would try and get some real-time data which will help us extract information can help the client in the real-world scenario.</a:t>
            </a:r>
            <a:endParaRPr lang="en-US" sz="2400" dirty="0"/>
          </a:p>
        </p:txBody>
      </p:sp>
      <p:sp>
        <p:nvSpPr>
          <p:cNvPr id="4" name="Date Placeholder 3">
            <a:extLst>
              <a:ext uri="{FF2B5EF4-FFF2-40B4-BE49-F238E27FC236}">
                <a16:creationId xmlns:a16="http://schemas.microsoft.com/office/drawing/2014/main" id="{C56059B2-F46D-98D6-CB48-E68CE6EB70B2}"/>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8A2B6BB6-2269-ED14-058B-FD982E2D0882}"/>
              </a:ext>
            </a:extLst>
          </p:cNvPr>
          <p:cNvSpPr>
            <a:spLocks noGrp="1"/>
          </p:cNvSpPr>
          <p:nvPr>
            <p:ph type="ftr" sz="quarter" idx="11"/>
          </p:nvPr>
        </p:nvSpPr>
        <p:spPr/>
        <p:txBody>
          <a:bodyPr/>
          <a:lstStyle/>
          <a:p>
            <a:r>
              <a:rPr lang="en-US"/>
              <a:t>CSE5330: Team 10</a:t>
            </a:r>
          </a:p>
        </p:txBody>
      </p:sp>
      <p:sp>
        <p:nvSpPr>
          <p:cNvPr id="6" name="Slide Number Placeholder 5">
            <a:extLst>
              <a:ext uri="{FF2B5EF4-FFF2-40B4-BE49-F238E27FC236}">
                <a16:creationId xmlns:a16="http://schemas.microsoft.com/office/drawing/2014/main" id="{EB87B10E-5308-092E-6E30-A5D706F570C5}"/>
              </a:ext>
            </a:extLst>
          </p:cNvPr>
          <p:cNvSpPr>
            <a:spLocks noGrp="1"/>
          </p:cNvSpPr>
          <p:nvPr>
            <p:ph type="sldNum" sz="quarter" idx="12"/>
          </p:nvPr>
        </p:nvSpPr>
        <p:spPr/>
        <p:txBody>
          <a:bodyPr/>
          <a:lstStyle/>
          <a:p>
            <a:fld id="{9E706BD9-F2AE-4A2B-9DCA-446C6D03248B}" type="slidenum">
              <a:rPr lang="en-US" smtClean="0"/>
              <a:t>11</a:t>
            </a:fld>
            <a:endParaRPr lang="en-US"/>
          </a:p>
        </p:txBody>
      </p:sp>
    </p:spTree>
    <p:extLst>
      <p:ext uri="{BB962C8B-B14F-4D97-AF65-F5344CB8AC3E}">
        <p14:creationId xmlns:p14="http://schemas.microsoft.com/office/powerpoint/2010/main" val="2982162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03188"/>
            <a:ext cx="8229600" cy="497447"/>
          </a:xfrm>
        </p:spPr>
        <p:txBody>
          <a:bodyPr>
            <a:noAutofit/>
          </a:bodyPr>
          <a:lstStyle/>
          <a:p>
            <a:pPr eaLnBrk="1" hangingPunct="1"/>
            <a:r>
              <a:rPr lang="en-US" b="1" u="sng" dirty="0">
                <a:solidFill>
                  <a:schemeClr val="tx2"/>
                </a:solidFill>
                <a:ea typeface="ＭＳ Ｐゴシック" pitchFamily="34" charset="-128"/>
              </a:rPr>
              <a:t>PROJECT TAKEAWAY</a:t>
            </a:r>
          </a:p>
        </p:txBody>
      </p:sp>
      <p:sp>
        <p:nvSpPr>
          <p:cNvPr id="6147" name="Rectangle 3"/>
          <p:cNvSpPr>
            <a:spLocks noGrp="1" noChangeArrowheads="1"/>
          </p:cNvSpPr>
          <p:nvPr>
            <p:ph type="body" idx="1"/>
          </p:nvPr>
        </p:nvSpPr>
        <p:spPr>
          <a:xfrm>
            <a:off x="457200" y="710799"/>
            <a:ext cx="8229600" cy="5246688"/>
          </a:xfrm>
        </p:spPr>
        <p:txBody>
          <a:bodyPr>
            <a:normAutofit/>
          </a:bodyPr>
          <a:lstStyle/>
          <a:p>
            <a:pPr eaLnBrk="1" hangingPunct="1"/>
            <a:r>
              <a:rPr lang="en-US" sz="2400" b="1" dirty="0">
                <a:solidFill>
                  <a:srgbClr val="FF0000"/>
                </a:solidFill>
                <a:ea typeface="ＭＳ Ｐゴシック" pitchFamily="34" charset="-128"/>
              </a:rPr>
              <a:t>Are you happy with what you have developed?</a:t>
            </a:r>
            <a:br>
              <a:rPr lang="en-US" sz="2400" b="1" dirty="0">
                <a:solidFill>
                  <a:srgbClr val="FF0000"/>
                </a:solidFill>
                <a:ea typeface="ＭＳ Ｐゴシック" pitchFamily="34" charset="-128"/>
              </a:rPr>
            </a:br>
            <a:r>
              <a:rPr lang="en-US" sz="2200" dirty="0">
                <a:ea typeface="ＭＳ Ｐゴシック" pitchFamily="34" charset="-128"/>
              </a:rPr>
              <a:t>Yes, we are happy with what we have accomplished and how this project can advance.</a:t>
            </a:r>
          </a:p>
          <a:p>
            <a:r>
              <a:rPr lang="en-US" sz="2400" b="1" dirty="0">
                <a:solidFill>
                  <a:srgbClr val="FF0000"/>
                </a:solidFill>
                <a:ea typeface="ＭＳ Ｐゴシック" pitchFamily="34" charset="-128"/>
              </a:rPr>
              <a:t>Do you think this will add strength to your resume?</a:t>
            </a:r>
            <a:br>
              <a:rPr lang="en-US" sz="2400" b="1" dirty="0">
                <a:solidFill>
                  <a:srgbClr val="FF0000"/>
                </a:solidFill>
                <a:ea typeface="ＭＳ Ｐゴシック" pitchFamily="34" charset="-128"/>
              </a:rPr>
            </a:br>
            <a:r>
              <a:rPr lang="en-US" sz="2200" dirty="0">
                <a:ea typeface="ＭＳ Ｐゴシック" pitchFamily="34" charset="-128"/>
              </a:rPr>
              <a:t>Yes, because it demonstrates a solid database foundation and has given us insight and practical experience into how real-world initiatives operate behind the scenes.</a:t>
            </a:r>
          </a:p>
          <a:p>
            <a:r>
              <a:rPr lang="en-US" sz="2400" b="1" dirty="0">
                <a:solidFill>
                  <a:srgbClr val="FF0000"/>
                </a:solidFill>
                <a:ea typeface="ＭＳ Ｐゴシック" pitchFamily="34" charset="-128"/>
              </a:rPr>
              <a:t>What was your takeaway from the project that you think may help you in future?</a:t>
            </a:r>
            <a:br>
              <a:rPr lang="en-US" sz="2400" dirty="0">
                <a:solidFill>
                  <a:srgbClr val="FF0000"/>
                </a:solidFill>
                <a:ea typeface="ＭＳ Ｐゴシック" pitchFamily="34" charset="-128"/>
              </a:rPr>
            </a:br>
            <a:r>
              <a:rPr lang="en-US" sz="2200" dirty="0">
                <a:ea typeface="ＭＳ Ｐゴシック" pitchFamily="34" charset="-128"/>
              </a:rPr>
              <a:t>The entire process of database creation and maintenance and how it can be processed to produce the necessary output will unquestionably aid us to manage the real-life projects we'll be working on in the future.</a:t>
            </a:r>
          </a:p>
          <a:p>
            <a:pPr marL="0" indent="0" eaLnBrk="1" hangingPunct="1">
              <a:buNone/>
            </a:pPr>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marL="0" indent="0" eaLnBrk="1" hangingPunct="1">
              <a:buNone/>
            </a:pPr>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p:txBody>
      </p:sp>
      <p:sp>
        <p:nvSpPr>
          <p:cNvPr id="2" name="Date Placeholder 1">
            <a:extLst>
              <a:ext uri="{FF2B5EF4-FFF2-40B4-BE49-F238E27FC236}">
                <a16:creationId xmlns:a16="http://schemas.microsoft.com/office/drawing/2014/main" id="{509DD93F-3243-4C46-8E3D-0231285E8CCE}"/>
              </a:ext>
            </a:extLst>
          </p:cNvPr>
          <p:cNvSpPr>
            <a:spLocks noGrp="1"/>
          </p:cNvSpPr>
          <p:nvPr>
            <p:ph type="dt" sz="half" idx="10"/>
          </p:nvPr>
        </p:nvSpPr>
        <p:spPr/>
        <p:txBody>
          <a:bodyPr/>
          <a:lstStyle/>
          <a:p>
            <a:r>
              <a:rPr lang="en-US"/>
              <a:t>Fall 2022</a:t>
            </a:r>
          </a:p>
        </p:txBody>
      </p:sp>
      <p:sp>
        <p:nvSpPr>
          <p:cNvPr id="3" name="Footer Placeholder 2">
            <a:extLst>
              <a:ext uri="{FF2B5EF4-FFF2-40B4-BE49-F238E27FC236}">
                <a16:creationId xmlns:a16="http://schemas.microsoft.com/office/drawing/2014/main" id="{BB2881E7-294D-41F1-A53B-38AB0B3F5426}"/>
              </a:ext>
            </a:extLst>
          </p:cNvPr>
          <p:cNvSpPr>
            <a:spLocks noGrp="1"/>
          </p:cNvSpPr>
          <p:nvPr>
            <p:ph type="ftr" sz="quarter" idx="11"/>
          </p:nvPr>
        </p:nvSpPr>
        <p:spPr/>
        <p:txBody>
          <a:bodyPr/>
          <a:lstStyle/>
          <a:p>
            <a:r>
              <a:rPr lang="en-US"/>
              <a:t>CSE5330: Team 10</a:t>
            </a:r>
          </a:p>
        </p:txBody>
      </p:sp>
      <p:sp>
        <p:nvSpPr>
          <p:cNvPr id="4" name="Slide Number Placeholder 3">
            <a:extLst>
              <a:ext uri="{FF2B5EF4-FFF2-40B4-BE49-F238E27FC236}">
                <a16:creationId xmlns:a16="http://schemas.microsoft.com/office/drawing/2014/main" id="{C6DF24D0-1959-4EAC-82B7-E7FBC8BBD612}"/>
              </a:ext>
            </a:extLst>
          </p:cNvPr>
          <p:cNvSpPr>
            <a:spLocks noGrp="1"/>
          </p:cNvSpPr>
          <p:nvPr>
            <p:ph type="sldNum" sz="quarter" idx="12"/>
          </p:nvPr>
        </p:nvSpPr>
        <p:spPr/>
        <p:txBody>
          <a:bodyPr/>
          <a:lstStyle/>
          <a:p>
            <a:fld id="{9E706BD9-F2AE-4A2B-9DCA-446C6D03248B}" type="slidenum">
              <a:rPr lang="en-US" smtClean="0"/>
              <a:t>12</a:t>
            </a:fld>
            <a:endParaRPr lang="en-US"/>
          </a:p>
        </p:txBody>
      </p:sp>
    </p:spTree>
    <p:extLst>
      <p:ext uri="{BB962C8B-B14F-4D97-AF65-F5344CB8AC3E}">
        <p14:creationId xmlns:p14="http://schemas.microsoft.com/office/powerpoint/2010/main" val="632209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03188"/>
            <a:ext cx="8229600" cy="497447"/>
          </a:xfrm>
        </p:spPr>
        <p:txBody>
          <a:bodyPr>
            <a:noAutofit/>
          </a:bodyPr>
          <a:lstStyle/>
          <a:p>
            <a:pPr eaLnBrk="1" hangingPunct="1"/>
            <a:r>
              <a:rPr lang="en-US" b="1" u="sng" dirty="0">
                <a:solidFill>
                  <a:schemeClr val="accent1">
                    <a:lumMod val="75000"/>
                  </a:schemeClr>
                </a:solidFill>
                <a:ea typeface="ＭＳ Ｐゴシック" pitchFamily="34" charset="-128"/>
              </a:rPr>
              <a:t>OVERALL FEEDBACK</a:t>
            </a:r>
          </a:p>
        </p:txBody>
      </p:sp>
      <p:sp>
        <p:nvSpPr>
          <p:cNvPr id="6147" name="Rectangle 3"/>
          <p:cNvSpPr>
            <a:spLocks noGrp="1" noChangeArrowheads="1"/>
          </p:cNvSpPr>
          <p:nvPr>
            <p:ph type="body" idx="1"/>
          </p:nvPr>
        </p:nvSpPr>
        <p:spPr>
          <a:xfrm>
            <a:off x="457200" y="879475"/>
            <a:ext cx="8229600" cy="5246688"/>
          </a:xfrm>
        </p:spPr>
        <p:txBody>
          <a:bodyPr>
            <a:normAutofit lnSpcReduction="10000"/>
          </a:bodyPr>
          <a:lstStyle/>
          <a:p>
            <a:r>
              <a:rPr lang="en-US" sz="2400" b="1" dirty="0">
                <a:solidFill>
                  <a:srgbClr val="FF0000"/>
                </a:solidFill>
                <a:ea typeface="ＭＳ Ｐゴシック" pitchFamily="34" charset="-128"/>
              </a:rPr>
              <a:t>How can the </a:t>
            </a:r>
            <a:r>
              <a:rPr lang="en-US" sz="2400" b="1" dirty="0">
                <a:solidFill>
                  <a:schemeClr val="accent1">
                    <a:lumMod val="75000"/>
                  </a:schemeClr>
                </a:solidFill>
                <a:ea typeface="ＭＳ Ｐゴシック" pitchFamily="34" charset="-128"/>
              </a:rPr>
              <a:t>project</a:t>
            </a:r>
            <a:r>
              <a:rPr lang="en-US" sz="2400" b="1" dirty="0">
                <a:solidFill>
                  <a:srgbClr val="FF0000"/>
                </a:solidFill>
                <a:ea typeface="ＭＳ Ｐゴシック" pitchFamily="34" charset="-128"/>
              </a:rPr>
              <a:t> experience be improved? </a:t>
            </a:r>
            <a:br>
              <a:rPr lang="en-US" sz="2400" dirty="0">
                <a:solidFill>
                  <a:srgbClr val="FF0000"/>
                </a:solidFill>
                <a:ea typeface="ＭＳ Ｐゴシック" pitchFamily="34" charset="-128"/>
              </a:rPr>
            </a:br>
            <a:r>
              <a:rPr lang="en-US" sz="2400" dirty="0">
                <a:ea typeface="ＭＳ Ｐゴシック" pitchFamily="34" charset="-128"/>
              </a:rPr>
              <a:t>The initial part can include a presentation where students can communicate, share ideas, and offer each other advice on how to make their idea better while also including new features.</a:t>
            </a:r>
          </a:p>
          <a:p>
            <a:pPr eaLnBrk="1" hangingPunct="1"/>
            <a:endParaRPr lang="en-US" sz="2000" dirty="0">
              <a:ea typeface="ＭＳ Ｐゴシック" pitchFamily="34" charset="-128"/>
            </a:endParaRPr>
          </a:p>
          <a:p>
            <a:r>
              <a:rPr lang="en-US" sz="2400" b="1" dirty="0">
                <a:solidFill>
                  <a:srgbClr val="FF0000"/>
                </a:solidFill>
                <a:ea typeface="ＭＳ Ｐゴシック" pitchFamily="34" charset="-128"/>
              </a:rPr>
              <a:t>How can the </a:t>
            </a:r>
            <a:r>
              <a:rPr lang="en-US" sz="2400" b="1" dirty="0">
                <a:solidFill>
                  <a:schemeClr val="accent1">
                    <a:lumMod val="75000"/>
                  </a:schemeClr>
                </a:solidFill>
                <a:ea typeface="ＭＳ Ｐゴシック" pitchFamily="34" charset="-128"/>
              </a:rPr>
              <a:t>course</a:t>
            </a:r>
            <a:r>
              <a:rPr lang="en-US" sz="2400" b="1" dirty="0">
                <a:solidFill>
                  <a:srgbClr val="FF0000"/>
                </a:solidFill>
                <a:ea typeface="ＭＳ Ｐゴシック" pitchFamily="34" charset="-128"/>
              </a:rPr>
              <a:t> experience be improved?</a:t>
            </a:r>
            <a:br>
              <a:rPr lang="en-US" sz="2400" b="1" dirty="0">
                <a:solidFill>
                  <a:srgbClr val="FF0000"/>
                </a:solidFill>
                <a:ea typeface="ＭＳ Ｐゴシック" pitchFamily="34" charset="-128"/>
              </a:rPr>
            </a:br>
            <a:r>
              <a:rPr lang="en-US" sz="2400" dirty="0">
                <a:ea typeface="ＭＳ Ｐゴシック" pitchFamily="34" charset="-128"/>
              </a:rPr>
              <a:t>We don't believe any adjustments are necessary as the course curriculum covers all necessary core concepts of databases.</a:t>
            </a:r>
          </a:p>
          <a:p>
            <a:pPr eaLnBrk="1" hangingPunct="1"/>
            <a:endParaRPr lang="en-US" sz="2400" dirty="0">
              <a:ea typeface="ＭＳ Ｐゴシック" pitchFamily="34" charset="-128"/>
            </a:endParaRPr>
          </a:p>
          <a:p>
            <a:pPr eaLnBrk="1" hangingPunct="1"/>
            <a:r>
              <a:rPr lang="en-US" sz="2400" b="1" dirty="0">
                <a:solidFill>
                  <a:srgbClr val="FF0000"/>
                </a:solidFill>
                <a:ea typeface="ＭＳ Ｐゴシック" pitchFamily="34" charset="-128"/>
              </a:rPr>
              <a:t>How can the </a:t>
            </a:r>
            <a:r>
              <a:rPr lang="en-US" sz="2400" b="1" dirty="0">
                <a:solidFill>
                  <a:schemeClr val="accent1">
                    <a:lumMod val="75000"/>
                  </a:schemeClr>
                </a:solidFill>
                <a:ea typeface="ＭＳ Ｐゴシック" pitchFamily="34" charset="-128"/>
              </a:rPr>
              <a:t>test</a:t>
            </a:r>
            <a:r>
              <a:rPr lang="en-US" sz="2400" b="1" dirty="0">
                <a:solidFill>
                  <a:srgbClr val="FF0000"/>
                </a:solidFill>
                <a:ea typeface="ＭＳ Ｐゴシック" pitchFamily="34" charset="-128"/>
              </a:rPr>
              <a:t> experience be improved?</a:t>
            </a:r>
            <a:br>
              <a:rPr lang="en-US" sz="2400" b="1" dirty="0">
                <a:solidFill>
                  <a:srgbClr val="FF0000"/>
                </a:solidFill>
                <a:ea typeface="ＭＳ Ｐゴシック" pitchFamily="34" charset="-128"/>
              </a:rPr>
            </a:br>
            <a:r>
              <a:rPr lang="en-US" sz="2400" dirty="0">
                <a:ea typeface="ＭＳ Ｐゴシック" pitchFamily="34" charset="-128"/>
              </a:rPr>
              <a:t>Students can learn how to answer a particular query by taking  separate practice test.</a:t>
            </a:r>
          </a:p>
        </p:txBody>
      </p:sp>
      <p:sp>
        <p:nvSpPr>
          <p:cNvPr id="2" name="Date Placeholder 1">
            <a:extLst>
              <a:ext uri="{FF2B5EF4-FFF2-40B4-BE49-F238E27FC236}">
                <a16:creationId xmlns:a16="http://schemas.microsoft.com/office/drawing/2014/main" id="{66C4725F-B5CF-4BA2-981B-F2257D875A8E}"/>
              </a:ext>
            </a:extLst>
          </p:cNvPr>
          <p:cNvSpPr>
            <a:spLocks noGrp="1"/>
          </p:cNvSpPr>
          <p:nvPr>
            <p:ph type="dt" sz="half" idx="10"/>
          </p:nvPr>
        </p:nvSpPr>
        <p:spPr/>
        <p:txBody>
          <a:bodyPr/>
          <a:lstStyle/>
          <a:p>
            <a:r>
              <a:rPr lang="en-US"/>
              <a:t>Fall 2022</a:t>
            </a:r>
          </a:p>
        </p:txBody>
      </p:sp>
      <p:sp>
        <p:nvSpPr>
          <p:cNvPr id="3" name="Footer Placeholder 2">
            <a:extLst>
              <a:ext uri="{FF2B5EF4-FFF2-40B4-BE49-F238E27FC236}">
                <a16:creationId xmlns:a16="http://schemas.microsoft.com/office/drawing/2014/main" id="{6290E993-A669-438B-922A-8FDFEA469F1C}"/>
              </a:ext>
            </a:extLst>
          </p:cNvPr>
          <p:cNvSpPr>
            <a:spLocks noGrp="1"/>
          </p:cNvSpPr>
          <p:nvPr>
            <p:ph type="ftr" sz="quarter" idx="11"/>
          </p:nvPr>
        </p:nvSpPr>
        <p:spPr/>
        <p:txBody>
          <a:bodyPr/>
          <a:lstStyle/>
          <a:p>
            <a:r>
              <a:rPr lang="en-US"/>
              <a:t>CSE5330: Team 10</a:t>
            </a:r>
          </a:p>
        </p:txBody>
      </p:sp>
      <p:sp>
        <p:nvSpPr>
          <p:cNvPr id="4" name="Slide Number Placeholder 3">
            <a:extLst>
              <a:ext uri="{FF2B5EF4-FFF2-40B4-BE49-F238E27FC236}">
                <a16:creationId xmlns:a16="http://schemas.microsoft.com/office/drawing/2014/main" id="{9C7990D9-6AE5-444C-A373-9B8E1304E6DD}"/>
              </a:ext>
            </a:extLst>
          </p:cNvPr>
          <p:cNvSpPr>
            <a:spLocks noGrp="1"/>
          </p:cNvSpPr>
          <p:nvPr>
            <p:ph type="sldNum" sz="quarter" idx="12"/>
          </p:nvPr>
        </p:nvSpPr>
        <p:spPr/>
        <p:txBody>
          <a:bodyPr/>
          <a:lstStyle/>
          <a:p>
            <a:fld id="{9E706BD9-F2AE-4A2B-9DCA-446C6D03248B}" type="slidenum">
              <a:rPr lang="en-US" smtClean="0"/>
              <a:t>13</a:t>
            </a:fld>
            <a:endParaRPr lang="en-US"/>
          </a:p>
        </p:txBody>
      </p:sp>
    </p:spTree>
    <p:extLst>
      <p:ext uri="{BB962C8B-B14F-4D97-AF65-F5344CB8AC3E}">
        <p14:creationId xmlns:p14="http://schemas.microsoft.com/office/powerpoint/2010/main" val="35980812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03188"/>
            <a:ext cx="8229600" cy="497447"/>
          </a:xfrm>
        </p:spPr>
        <p:txBody>
          <a:bodyPr>
            <a:noAutofit/>
          </a:bodyPr>
          <a:lstStyle/>
          <a:p>
            <a:pPr eaLnBrk="1" hangingPunct="1"/>
            <a:r>
              <a:rPr lang="en-US" b="1" u="sng" dirty="0">
                <a:solidFill>
                  <a:schemeClr val="accent1">
                    <a:lumMod val="75000"/>
                  </a:schemeClr>
                </a:solidFill>
                <a:ea typeface="ＭＳ Ｐゴシック" pitchFamily="34" charset="-128"/>
              </a:rPr>
              <a:t>GENERAL</a:t>
            </a:r>
          </a:p>
        </p:txBody>
      </p:sp>
      <p:sp>
        <p:nvSpPr>
          <p:cNvPr id="6147" name="Rectangle 3"/>
          <p:cNvSpPr>
            <a:spLocks noGrp="1" noChangeArrowheads="1"/>
          </p:cNvSpPr>
          <p:nvPr>
            <p:ph type="body" idx="1"/>
          </p:nvPr>
        </p:nvSpPr>
        <p:spPr>
          <a:xfrm>
            <a:off x="457200" y="879475"/>
            <a:ext cx="8229600" cy="5246688"/>
          </a:xfrm>
        </p:spPr>
        <p:txBody>
          <a:bodyPr/>
          <a:lstStyle/>
          <a:p>
            <a:pPr eaLnBrk="1" hangingPunct="1"/>
            <a:r>
              <a:rPr lang="en-US" sz="2400" dirty="0">
                <a:solidFill>
                  <a:srgbClr val="FF0000"/>
                </a:solidFill>
                <a:ea typeface="ＭＳ Ｐゴシック" pitchFamily="34" charset="-128"/>
              </a:rPr>
              <a:t>Any </a:t>
            </a:r>
            <a:r>
              <a:rPr lang="en-US" sz="2400" b="1" dirty="0">
                <a:solidFill>
                  <a:srgbClr val="FF0000"/>
                </a:solidFill>
                <a:ea typeface="ＭＳ Ｐゴシック" pitchFamily="34" charset="-128"/>
              </a:rPr>
              <a:t>general feedback or thought</a:t>
            </a:r>
            <a:r>
              <a:rPr lang="en-US" sz="2400" dirty="0">
                <a:solidFill>
                  <a:srgbClr val="FF0000"/>
                </a:solidFill>
                <a:ea typeface="ＭＳ Ｐゴシック" pitchFamily="34" charset="-128"/>
              </a:rPr>
              <a:t> that you want to share?</a:t>
            </a:r>
          </a:p>
          <a:p>
            <a:pPr eaLnBrk="1" hangingPunct="1"/>
            <a:r>
              <a:rPr lang="en-US" sz="2400" dirty="0">
                <a:ea typeface="ＭＳ Ｐゴシック" pitchFamily="34" charset="-128"/>
              </a:rPr>
              <a:t>It was a fun learning experience, doing the practical implementation of the theoretical concepts learned in the class.</a:t>
            </a:r>
          </a:p>
          <a:p>
            <a:pPr eaLnBrk="1" hangingPunct="1"/>
            <a:r>
              <a:rPr lang="en-US" sz="2400" dirty="0">
                <a:ea typeface="ＭＳ Ｐゴシック" pitchFamily="34" charset="-128"/>
              </a:rPr>
              <a:t>Working in a team helped in learning about different perspectives and ideas while tackling a problem at hand.</a:t>
            </a:r>
          </a:p>
          <a:p>
            <a:pPr eaLnBrk="1" hangingPunct="1"/>
            <a:endParaRPr lang="en-US" sz="2400" dirty="0">
              <a:solidFill>
                <a:srgbClr val="FF0000"/>
              </a:solidFill>
              <a:ea typeface="ＭＳ Ｐゴシック" pitchFamily="34" charset="-128"/>
            </a:endParaRPr>
          </a:p>
          <a:p>
            <a:pPr eaLnBrk="1" hangingPunct="1"/>
            <a:endParaRPr lang="en-US" sz="2400" dirty="0">
              <a:solidFill>
                <a:srgbClr val="FF0000"/>
              </a:solidFill>
              <a:ea typeface="ＭＳ Ｐゴシック" pitchFamily="34" charset="-128"/>
            </a:endParaRPr>
          </a:p>
          <a:p>
            <a:pPr marL="0" indent="0" eaLnBrk="1" hangingPunct="1">
              <a:buNone/>
            </a:pPr>
            <a:endParaRPr lang="en-US" sz="2400" dirty="0">
              <a:ea typeface="ＭＳ Ｐゴシック" pitchFamily="34" charset="-128"/>
            </a:endParaRPr>
          </a:p>
          <a:p>
            <a:pPr eaLnBrk="1" hangingPunct="1"/>
            <a:endParaRPr lang="en-US" sz="2400" dirty="0">
              <a:ea typeface="ＭＳ Ｐゴシック" pitchFamily="34" charset="-128"/>
            </a:endParaRPr>
          </a:p>
          <a:p>
            <a:pPr marL="0" indent="0" eaLnBrk="1" hangingPunct="1">
              <a:buNone/>
            </a:pPr>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a:p>
            <a:pPr eaLnBrk="1" hangingPunct="1"/>
            <a:endParaRPr lang="en-US" sz="2400" dirty="0">
              <a:ea typeface="ＭＳ Ｐゴシック" pitchFamily="34" charset="-128"/>
            </a:endParaRPr>
          </a:p>
        </p:txBody>
      </p:sp>
      <p:sp>
        <p:nvSpPr>
          <p:cNvPr id="2" name="Date Placeholder 1">
            <a:extLst>
              <a:ext uri="{FF2B5EF4-FFF2-40B4-BE49-F238E27FC236}">
                <a16:creationId xmlns:a16="http://schemas.microsoft.com/office/drawing/2014/main" id="{A76933AA-8A2A-4489-9B30-8F636B566D4D}"/>
              </a:ext>
            </a:extLst>
          </p:cNvPr>
          <p:cNvSpPr>
            <a:spLocks noGrp="1"/>
          </p:cNvSpPr>
          <p:nvPr>
            <p:ph type="dt" sz="half" idx="10"/>
          </p:nvPr>
        </p:nvSpPr>
        <p:spPr/>
        <p:txBody>
          <a:bodyPr/>
          <a:lstStyle/>
          <a:p>
            <a:r>
              <a:rPr lang="en-US"/>
              <a:t>Fall 2022</a:t>
            </a:r>
          </a:p>
        </p:txBody>
      </p:sp>
      <p:sp>
        <p:nvSpPr>
          <p:cNvPr id="3" name="Footer Placeholder 2">
            <a:extLst>
              <a:ext uri="{FF2B5EF4-FFF2-40B4-BE49-F238E27FC236}">
                <a16:creationId xmlns:a16="http://schemas.microsoft.com/office/drawing/2014/main" id="{ED49568B-79F2-44D9-97FE-41A1B517B072}"/>
              </a:ext>
            </a:extLst>
          </p:cNvPr>
          <p:cNvSpPr>
            <a:spLocks noGrp="1"/>
          </p:cNvSpPr>
          <p:nvPr>
            <p:ph type="ftr" sz="quarter" idx="11"/>
          </p:nvPr>
        </p:nvSpPr>
        <p:spPr/>
        <p:txBody>
          <a:bodyPr/>
          <a:lstStyle/>
          <a:p>
            <a:r>
              <a:rPr lang="en-US"/>
              <a:t>CSE5330: Team 10</a:t>
            </a:r>
          </a:p>
        </p:txBody>
      </p:sp>
      <p:sp>
        <p:nvSpPr>
          <p:cNvPr id="4" name="Slide Number Placeholder 3">
            <a:extLst>
              <a:ext uri="{FF2B5EF4-FFF2-40B4-BE49-F238E27FC236}">
                <a16:creationId xmlns:a16="http://schemas.microsoft.com/office/drawing/2014/main" id="{1589E6CC-14AA-4B9A-A49E-6BC3F33AE9F7}"/>
              </a:ext>
            </a:extLst>
          </p:cNvPr>
          <p:cNvSpPr>
            <a:spLocks noGrp="1"/>
          </p:cNvSpPr>
          <p:nvPr>
            <p:ph type="sldNum" sz="quarter" idx="12"/>
          </p:nvPr>
        </p:nvSpPr>
        <p:spPr/>
        <p:txBody>
          <a:bodyPr/>
          <a:lstStyle/>
          <a:p>
            <a:fld id="{9E706BD9-F2AE-4A2B-9DCA-446C6D03248B}" type="slidenum">
              <a:rPr lang="en-US" smtClean="0"/>
              <a:t>14</a:t>
            </a:fld>
            <a:endParaRPr lang="en-US"/>
          </a:p>
        </p:txBody>
      </p:sp>
      <p:pic>
        <p:nvPicPr>
          <p:cNvPr id="6" name="Picture 5">
            <a:extLst>
              <a:ext uri="{FF2B5EF4-FFF2-40B4-BE49-F238E27FC236}">
                <a16:creationId xmlns:a16="http://schemas.microsoft.com/office/drawing/2014/main" id="{D0F2B4C9-352B-F598-A74D-B43EB28452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678" y="3429000"/>
            <a:ext cx="2072644" cy="2514356"/>
          </a:xfrm>
          <a:prstGeom prst="rect">
            <a:avLst/>
          </a:prstGeom>
        </p:spPr>
      </p:pic>
    </p:spTree>
    <p:extLst>
      <p:ext uri="{BB962C8B-B14F-4D97-AF65-F5344CB8AC3E}">
        <p14:creationId xmlns:p14="http://schemas.microsoft.com/office/powerpoint/2010/main" val="809899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14311-118F-1160-D48C-7E47EDC67F9A}"/>
              </a:ext>
            </a:extLst>
          </p:cNvPr>
          <p:cNvSpPr>
            <a:spLocks noGrp="1"/>
          </p:cNvSpPr>
          <p:nvPr>
            <p:ph type="title"/>
          </p:nvPr>
        </p:nvSpPr>
        <p:spPr/>
        <p:txBody>
          <a:bodyPr/>
          <a:lstStyle/>
          <a:p>
            <a:endParaRPr lang="en-US"/>
          </a:p>
        </p:txBody>
      </p:sp>
      <p:pic>
        <p:nvPicPr>
          <p:cNvPr id="8" name="Content Placeholder 7">
            <a:extLst>
              <a:ext uri="{FF2B5EF4-FFF2-40B4-BE49-F238E27FC236}">
                <a16:creationId xmlns:a16="http://schemas.microsoft.com/office/drawing/2014/main" id="{B1385A52-399F-EAC7-8467-697DFB8DB7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62" y="-1"/>
            <a:ext cx="9149862" cy="6172201"/>
          </a:xfrm>
        </p:spPr>
      </p:pic>
      <p:sp>
        <p:nvSpPr>
          <p:cNvPr id="4" name="Date Placeholder 3">
            <a:extLst>
              <a:ext uri="{FF2B5EF4-FFF2-40B4-BE49-F238E27FC236}">
                <a16:creationId xmlns:a16="http://schemas.microsoft.com/office/drawing/2014/main" id="{D18C7209-BA94-A777-0197-5B8FEF575CDD}"/>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FAFB7037-99DC-FE69-2727-2660814FF613}"/>
              </a:ext>
            </a:extLst>
          </p:cNvPr>
          <p:cNvSpPr>
            <a:spLocks noGrp="1"/>
          </p:cNvSpPr>
          <p:nvPr>
            <p:ph type="ftr" sz="quarter" idx="11"/>
          </p:nvPr>
        </p:nvSpPr>
        <p:spPr/>
        <p:txBody>
          <a:bodyPr/>
          <a:lstStyle/>
          <a:p>
            <a:r>
              <a:rPr lang="en-US"/>
              <a:t>CSE5330: Team 10</a:t>
            </a:r>
          </a:p>
        </p:txBody>
      </p:sp>
      <p:sp>
        <p:nvSpPr>
          <p:cNvPr id="6" name="Slide Number Placeholder 5">
            <a:extLst>
              <a:ext uri="{FF2B5EF4-FFF2-40B4-BE49-F238E27FC236}">
                <a16:creationId xmlns:a16="http://schemas.microsoft.com/office/drawing/2014/main" id="{230C559A-B5FC-28A0-0C17-AE0B188A0E49}"/>
              </a:ext>
            </a:extLst>
          </p:cNvPr>
          <p:cNvSpPr>
            <a:spLocks noGrp="1"/>
          </p:cNvSpPr>
          <p:nvPr>
            <p:ph type="sldNum" sz="quarter" idx="12"/>
          </p:nvPr>
        </p:nvSpPr>
        <p:spPr/>
        <p:txBody>
          <a:bodyPr/>
          <a:lstStyle/>
          <a:p>
            <a:fld id="{9E706BD9-F2AE-4A2B-9DCA-446C6D03248B}" type="slidenum">
              <a:rPr lang="en-US" smtClean="0"/>
              <a:t>15</a:t>
            </a:fld>
            <a:endParaRPr lang="en-US"/>
          </a:p>
        </p:txBody>
      </p:sp>
    </p:spTree>
    <p:extLst>
      <p:ext uri="{BB962C8B-B14F-4D97-AF65-F5344CB8AC3E}">
        <p14:creationId xmlns:p14="http://schemas.microsoft.com/office/powerpoint/2010/main" val="36581082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Rectangle 2">
            <a:extLst>
              <a:ext uri="{FF2B5EF4-FFF2-40B4-BE49-F238E27FC236}">
                <a16:creationId xmlns:a16="http://schemas.microsoft.com/office/drawing/2014/main" id="{F64865D0-2FCA-4234-B930-7FF598038B92}"/>
              </a:ext>
            </a:extLst>
          </p:cNvPr>
          <p:cNvSpPr>
            <a:spLocks noGrp="1" noChangeArrowheads="1"/>
          </p:cNvSpPr>
          <p:nvPr>
            <p:ph type="title"/>
          </p:nvPr>
        </p:nvSpPr>
        <p:spPr>
          <a:xfrm>
            <a:off x="685800" y="152400"/>
            <a:ext cx="7772400" cy="990600"/>
          </a:xfrm>
        </p:spPr>
        <p:txBody>
          <a:bodyPr/>
          <a:lstStyle/>
          <a:p>
            <a:pPr eaLnBrk="1" hangingPunct="1"/>
            <a:r>
              <a:rPr lang="en-US" altLang="en-US" b="1" dirty="0">
                <a:solidFill>
                  <a:schemeClr val="accent1">
                    <a:lumMod val="75000"/>
                  </a:schemeClr>
                </a:solidFill>
              </a:rPr>
              <a:t>Discussion</a:t>
            </a:r>
          </a:p>
        </p:txBody>
      </p:sp>
      <p:pic>
        <p:nvPicPr>
          <p:cNvPr id="88069" name="Picture 3" descr="C:\Program Files\Common Files\Microsoft Shared\Clipart\cagcat50\pe02097_.wmf">
            <a:extLst>
              <a:ext uri="{FF2B5EF4-FFF2-40B4-BE49-F238E27FC236}">
                <a16:creationId xmlns:a16="http://schemas.microsoft.com/office/drawing/2014/main" id="{BC66A283-F159-4293-AE19-62F3BA3873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371600"/>
            <a:ext cx="6781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a:extLst>
              <a:ext uri="{FF2B5EF4-FFF2-40B4-BE49-F238E27FC236}">
                <a16:creationId xmlns:a16="http://schemas.microsoft.com/office/drawing/2014/main" id="{A5C4635F-C408-4016-9B41-FAE8F5B99260}"/>
              </a:ext>
            </a:extLst>
          </p:cNvPr>
          <p:cNvSpPr>
            <a:spLocks noGrp="1"/>
          </p:cNvSpPr>
          <p:nvPr>
            <p:ph type="dt" sz="half" idx="10"/>
          </p:nvPr>
        </p:nvSpPr>
        <p:spPr/>
        <p:txBody>
          <a:bodyPr/>
          <a:lstStyle/>
          <a:p>
            <a:r>
              <a:rPr lang="en-US"/>
              <a:t>Fall 2022</a:t>
            </a:r>
          </a:p>
        </p:txBody>
      </p:sp>
      <p:sp>
        <p:nvSpPr>
          <p:cNvPr id="3" name="Footer Placeholder 2">
            <a:extLst>
              <a:ext uri="{FF2B5EF4-FFF2-40B4-BE49-F238E27FC236}">
                <a16:creationId xmlns:a16="http://schemas.microsoft.com/office/drawing/2014/main" id="{3064BFD9-BCB6-4DFB-BA88-B140AABF2D8B}"/>
              </a:ext>
            </a:extLst>
          </p:cNvPr>
          <p:cNvSpPr>
            <a:spLocks noGrp="1"/>
          </p:cNvSpPr>
          <p:nvPr>
            <p:ph type="ftr" sz="quarter" idx="11"/>
          </p:nvPr>
        </p:nvSpPr>
        <p:spPr/>
        <p:txBody>
          <a:bodyPr/>
          <a:lstStyle/>
          <a:p>
            <a:r>
              <a:rPr lang="en-US"/>
              <a:t>CSE5330: Team 10</a:t>
            </a:r>
          </a:p>
        </p:txBody>
      </p:sp>
      <p:sp>
        <p:nvSpPr>
          <p:cNvPr id="4" name="Slide Number Placeholder 3">
            <a:extLst>
              <a:ext uri="{FF2B5EF4-FFF2-40B4-BE49-F238E27FC236}">
                <a16:creationId xmlns:a16="http://schemas.microsoft.com/office/drawing/2014/main" id="{CD003E02-E560-40CA-A9A9-9B76F8CC099E}"/>
              </a:ext>
            </a:extLst>
          </p:cNvPr>
          <p:cNvSpPr>
            <a:spLocks noGrp="1"/>
          </p:cNvSpPr>
          <p:nvPr>
            <p:ph type="sldNum" sz="quarter" idx="12"/>
          </p:nvPr>
        </p:nvSpPr>
        <p:spPr/>
        <p:txBody>
          <a:bodyPr/>
          <a:lstStyle/>
          <a:p>
            <a:fld id="{9E706BD9-F2AE-4A2B-9DCA-446C6D03248B}" type="slidenum">
              <a:rPr lang="en-US" smtClean="0"/>
              <a:t>16</a:t>
            </a:fld>
            <a:endParaRPr lang="en-US"/>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B67DC-1BC0-7BE4-1C6C-4154F83BF0C6}"/>
              </a:ext>
            </a:extLst>
          </p:cNvPr>
          <p:cNvSpPr>
            <a:spLocks noGrp="1"/>
          </p:cNvSpPr>
          <p:nvPr>
            <p:ph type="title"/>
          </p:nvPr>
        </p:nvSpPr>
        <p:spPr>
          <a:xfrm>
            <a:off x="457200" y="271988"/>
            <a:ext cx="8229600" cy="715962"/>
          </a:xfrm>
        </p:spPr>
        <p:txBody>
          <a:bodyPr>
            <a:normAutofit fontScale="90000"/>
          </a:bodyPr>
          <a:lstStyle/>
          <a:p>
            <a:r>
              <a:rPr lang="en-US" b="1" u="sng" dirty="0">
                <a:solidFill>
                  <a:schemeClr val="tx2"/>
                </a:solidFill>
              </a:rPr>
              <a:t>WHAT INSPIRED US TO CHOOSE THIS PROJEC</a:t>
            </a:r>
            <a:r>
              <a:rPr lang="en-US" b="1" dirty="0">
                <a:solidFill>
                  <a:schemeClr val="tx2"/>
                </a:solidFill>
              </a:rPr>
              <a:t>T?</a:t>
            </a:r>
          </a:p>
        </p:txBody>
      </p:sp>
      <p:pic>
        <p:nvPicPr>
          <p:cNvPr id="8" name="Content Placeholder 7" descr="A picture containing diagram&#10;&#10;Description automatically generated">
            <a:extLst>
              <a:ext uri="{FF2B5EF4-FFF2-40B4-BE49-F238E27FC236}">
                <a16:creationId xmlns:a16="http://schemas.microsoft.com/office/drawing/2014/main" id="{46025D41-D9B1-0CD9-790B-195B62A125F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923" b="37405"/>
          <a:stretch/>
        </p:blipFill>
        <p:spPr>
          <a:xfrm>
            <a:off x="3124200" y="2078831"/>
            <a:ext cx="3175000" cy="2188369"/>
          </a:xfrm>
        </p:spPr>
      </p:pic>
      <p:sp>
        <p:nvSpPr>
          <p:cNvPr id="4" name="Date Placeholder 3">
            <a:extLst>
              <a:ext uri="{FF2B5EF4-FFF2-40B4-BE49-F238E27FC236}">
                <a16:creationId xmlns:a16="http://schemas.microsoft.com/office/drawing/2014/main" id="{CE6317D9-DD15-9139-5483-3D7CB5C060C4}"/>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CEDFEB81-6050-C405-92A4-DFA742EAFC1F}"/>
              </a:ext>
            </a:extLst>
          </p:cNvPr>
          <p:cNvSpPr>
            <a:spLocks noGrp="1"/>
          </p:cNvSpPr>
          <p:nvPr>
            <p:ph type="ftr" sz="quarter" idx="11"/>
          </p:nvPr>
        </p:nvSpPr>
        <p:spPr/>
        <p:txBody>
          <a:bodyPr/>
          <a:lstStyle/>
          <a:p>
            <a:r>
              <a:rPr lang="en-US"/>
              <a:t>CSE5330: Team 10</a:t>
            </a:r>
          </a:p>
        </p:txBody>
      </p:sp>
      <p:sp>
        <p:nvSpPr>
          <p:cNvPr id="6" name="Slide Number Placeholder 5">
            <a:extLst>
              <a:ext uri="{FF2B5EF4-FFF2-40B4-BE49-F238E27FC236}">
                <a16:creationId xmlns:a16="http://schemas.microsoft.com/office/drawing/2014/main" id="{DE822177-0F53-64BF-23C1-C63A83F0D5B5}"/>
              </a:ext>
            </a:extLst>
          </p:cNvPr>
          <p:cNvSpPr>
            <a:spLocks noGrp="1"/>
          </p:cNvSpPr>
          <p:nvPr>
            <p:ph type="sldNum" sz="quarter" idx="12"/>
          </p:nvPr>
        </p:nvSpPr>
        <p:spPr/>
        <p:txBody>
          <a:bodyPr/>
          <a:lstStyle/>
          <a:p>
            <a:fld id="{9E706BD9-F2AE-4A2B-9DCA-446C6D03248B}" type="slidenum">
              <a:rPr lang="en-US" smtClean="0"/>
              <a:t>2</a:t>
            </a:fld>
            <a:endParaRPr lang="en-US"/>
          </a:p>
        </p:txBody>
      </p:sp>
      <p:sp>
        <p:nvSpPr>
          <p:cNvPr id="10" name="TextBox 9">
            <a:extLst>
              <a:ext uri="{FF2B5EF4-FFF2-40B4-BE49-F238E27FC236}">
                <a16:creationId xmlns:a16="http://schemas.microsoft.com/office/drawing/2014/main" id="{7017C512-5F45-7375-1067-DA35EA44C66C}"/>
              </a:ext>
            </a:extLst>
          </p:cNvPr>
          <p:cNvSpPr txBox="1"/>
          <p:nvPr/>
        </p:nvSpPr>
        <p:spPr>
          <a:xfrm>
            <a:off x="1104899" y="1111125"/>
            <a:ext cx="6934199" cy="1015663"/>
          </a:xfrm>
          <a:prstGeom prst="rect">
            <a:avLst/>
          </a:prstGeom>
          <a:noFill/>
        </p:spPr>
        <p:txBody>
          <a:bodyPr wrap="square" rtlCol="0">
            <a:spAutoFit/>
          </a:bodyPr>
          <a:lstStyle/>
          <a:p>
            <a:r>
              <a:rPr lang="en-US" sz="2000" dirty="0">
                <a:latin typeface="+mn-lt"/>
              </a:rPr>
              <a:t>As students, especially international students, buying a car is not the best financially viable option. And even if it is, buying a car comes with its own set of responsibilities. </a:t>
            </a:r>
          </a:p>
        </p:txBody>
      </p:sp>
      <p:sp>
        <p:nvSpPr>
          <p:cNvPr id="11" name="TextBox 10">
            <a:extLst>
              <a:ext uri="{FF2B5EF4-FFF2-40B4-BE49-F238E27FC236}">
                <a16:creationId xmlns:a16="http://schemas.microsoft.com/office/drawing/2014/main" id="{4EBFD7FD-5391-CDAE-535F-28994AC397A3}"/>
              </a:ext>
            </a:extLst>
          </p:cNvPr>
          <p:cNvSpPr txBox="1"/>
          <p:nvPr/>
        </p:nvSpPr>
        <p:spPr>
          <a:xfrm>
            <a:off x="817490" y="4361881"/>
            <a:ext cx="7509015" cy="1015663"/>
          </a:xfrm>
          <a:prstGeom prst="rect">
            <a:avLst/>
          </a:prstGeom>
          <a:noFill/>
        </p:spPr>
        <p:txBody>
          <a:bodyPr wrap="square" rtlCol="0">
            <a:spAutoFit/>
          </a:bodyPr>
          <a:lstStyle/>
          <a:p>
            <a:r>
              <a:rPr lang="en-US" sz="2000" dirty="0"/>
              <a:t>And with all things we already have on our plates, we can do better without adding more to them.</a:t>
            </a:r>
          </a:p>
          <a:p>
            <a:r>
              <a:rPr lang="en-US" sz="2000" dirty="0"/>
              <a:t>And that how cab services come to our rescue!</a:t>
            </a:r>
          </a:p>
        </p:txBody>
      </p:sp>
    </p:spTree>
    <p:extLst>
      <p:ext uri="{BB962C8B-B14F-4D97-AF65-F5344CB8AC3E}">
        <p14:creationId xmlns:p14="http://schemas.microsoft.com/office/powerpoint/2010/main" val="1535962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DF845-294B-B898-3A17-12CC3717368A}"/>
              </a:ext>
            </a:extLst>
          </p:cNvPr>
          <p:cNvSpPr>
            <a:spLocks noGrp="1"/>
          </p:cNvSpPr>
          <p:nvPr>
            <p:ph type="title"/>
          </p:nvPr>
        </p:nvSpPr>
        <p:spPr/>
        <p:txBody>
          <a:bodyPr/>
          <a:lstStyle/>
          <a:p>
            <a:r>
              <a:rPr lang="en-US" b="1" u="sng" dirty="0">
                <a:solidFill>
                  <a:schemeClr val="tx2"/>
                </a:solidFill>
              </a:rPr>
              <a:t>PROJECT OVERVIEW</a:t>
            </a:r>
          </a:p>
        </p:txBody>
      </p:sp>
      <p:sp>
        <p:nvSpPr>
          <p:cNvPr id="3" name="Content Placeholder 2">
            <a:extLst>
              <a:ext uri="{FF2B5EF4-FFF2-40B4-BE49-F238E27FC236}">
                <a16:creationId xmlns:a16="http://schemas.microsoft.com/office/drawing/2014/main" id="{B5527D27-1A51-20DA-045A-233AB5177103}"/>
              </a:ext>
            </a:extLst>
          </p:cNvPr>
          <p:cNvSpPr>
            <a:spLocks noGrp="1"/>
          </p:cNvSpPr>
          <p:nvPr>
            <p:ph idx="1"/>
          </p:nvPr>
        </p:nvSpPr>
        <p:spPr/>
        <p:txBody>
          <a:bodyPr/>
          <a:lstStyle/>
          <a:p>
            <a:r>
              <a:rPr lang="en-US" sz="2600" b="1" dirty="0">
                <a:solidFill>
                  <a:schemeClr val="accent1">
                    <a:lumMod val="75000"/>
                  </a:schemeClr>
                </a:solidFill>
                <a:ea typeface="ＭＳ Ｐゴシック" pitchFamily="34" charset="-128"/>
                <a:cs typeface="Arial" panose="020B0604020202020204" pitchFamily="34" charset="0"/>
              </a:rPr>
              <a:t>Details About our Project</a:t>
            </a:r>
          </a:p>
          <a:p>
            <a:pPr lvl="1"/>
            <a:r>
              <a:rPr lang="en-US" sz="2400" dirty="0">
                <a:solidFill>
                  <a:schemeClr val="accent6">
                    <a:lumMod val="75000"/>
                  </a:schemeClr>
                </a:solidFill>
                <a:ea typeface="ＭＳ Ｐゴシック" pitchFamily="34" charset="-128"/>
                <a:cs typeface="Arial" panose="020B0604020202020204" pitchFamily="34" charset="0"/>
              </a:rPr>
              <a:t>Personal details of Customer</a:t>
            </a:r>
          </a:p>
          <a:p>
            <a:pPr lvl="1"/>
            <a:r>
              <a:rPr lang="en-US" sz="2400" dirty="0">
                <a:solidFill>
                  <a:schemeClr val="accent6">
                    <a:lumMod val="75000"/>
                  </a:schemeClr>
                </a:solidFill>
                <a:ea typeface="ＭＳ Ｐゴシック" pitchFamily="34" charset="-128"/>
                <a:cs typeface="Arial" panose="020B0604020202020204" pitchFamily="34" charset="0"/>
              </a:rPr>
              <a:t>Details About Customer Pass (if holds)</a:t>
            </a:r>
          </a:p>
          <a:p>
            <a:pPr lvl="1"/>
            <a:r>
              <a:rPr lang="en-US" sz="2400" dirty="0">
                <a:solidFill>
                  <a:schemeClr val="accent6">
                    <a:lumMod val="75000"/>
                  </a:schemeClr>
                </a:solidFill>
                <a:ea typeface="ＭＳ Ｐゴシック" pitchFamily="34" charset="-128"/>
                <a:cs typeface="Arial" panose="020B0604020202020204" pitchFamily="34" charset="0"/>
              </a:rPr>
              <a:t>Personal details of Driver</a:t>
            </a:r>
          </a:p>
          <a:p>
            <a:pPr lvl="1"/>
            <a:r>
              <a:rPr lang="en-US" sz="2400" dirty="0">
                <a:solidFill>
                  <a:schemeClr val="accent6">
                    <a:lumMod val="75000"/>
                  </a:schemeClr>
                </a:solidFill>
                <a:ea typeface="ＭＳ Ｐゴシック" pitchFamily="34" charset="-128"/>
                <a:cs typeface="Arial" panose="020B0604020202020204" pitchFamily="34" charset="0"/>
              </a:rPr>
              <a:t>Details of Vehicle</a:t>
            </a:r>
          </a:p>
          <a:p>
            <a:pPr lvl="1"/>
            <a:r>
              <a:rPr lang="en-US" sz="2400" dirty="0">
                <a:solidFill>
                  <a:schemeClr val="accent6">
                    <a:lumMod val="75000"/>
                  </a:schemeClr>
                </a:solidFill>
                <a:ea typeface="ＭＳ Ｐゴシック" pitchFamily="34" charset="-128"/>
                <a:cs typeface="Arial" panose="020B0604020202020204" pitchFamily="34" charset="0"/>
              </a:rPr>
              <a:t>Details about Locations</a:t>
            </a:r>
          </a:p>
          <a:p>
            <a:pPr lvl="1"/>
            <a:r>
              <a:rPr lang="en-US" sz="2400" dirty="0">
                <a:solidFill>
                  <a:schemeClr val="accent6">
                    <a:lumMod val="75000"/>
                  </a:schemeClr>
                </a:solidFill>
                <a:ea typeface="ＭＳ Ｐゴシック" pitchFamily="34" charset="-128"/>
                <a:cs typeface="Arial" panose="020B0604020202020204" pitchFamily="34" charset="0"/>
              </a:rPr>
              <a:t>Details about each Bookings</a:t>
            </a:r>
            <a:endParaRPr lang="en-US" sz="2400" dirty="0">
              <a:ea typeface="ＭＳ Ｐゴシック" pitchFamily="34" charset="-128"/>
              <a:cs typeface="Arial" panose="020B0604020202020204" pitchFamily="34" charset="0"/>
            </a:endParaRPr>
          </a:p>
          <a:p>
            <a:pPr marL="0" indent="0">
              <a:buNone/>
            </a:pPr>
            <a:endParaRPr lang="en-US" dirty="0"/>
          </a:p>
        </p:txBody>
      </p:sp>
      <p:sp>
        <p:nvSpPr>
          <p:cNvPr id="4" name="Date Placeholder 3">
            <a:extLst>
              <a:ext uri="{FF2B5EF4-FFF2-40B4-BE49-F238E27FC236}">
                <a16:creationId xmlns:a16="http://schemas.microsoft.com/office/drawing/2014/main" id="{589FDF5F-E58D-1B20-9203-CC88B966172B}"/>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D6C2BC64-95FC-10CB-9A85-A9C2DB8CB47D}"/>
              </a:ext>
            </a:extLst>
          </p:cNvPr>
          <p:cNvSpPr>
            <a:spLocks noGrp="1"/>
          </p:cNvSpPr>
          <p:nvPr>
            <p:ph type="ftr" sz="quarter" idx="11"/>
          </p:nvPr>
        </p:nvSpPr>
        <p:spPr/>
        <p:txBody>
          <a:bodyPr/>
          <a:lstStyle/>
          <a:p>
            <a:r>
              <a:rPr lang="en-US"/>
              <a:t>CSE5330: Team 10</a:t>
            </a:r>
          </a:p>
        </p:txBody>
      </p:sp>
      <p:sp>
        <p:nvSpPr>
          <p:cNvPr id="6" name="Slide Number Placeholder 5">
            <a:extLst>
              <a:ext uri="{FF2B5EF4-FFF2-40B4-BE49-F238E27FC236}">
                <a16:creationId xmlns:a16="http://schemas.microsoft.com/office/drawing/2014/main" id="{DA24A926-97E6-CF7F-BA3E-1F85664CE89F}"/>
              </a:ext>
            </a:extLst>
          </p:cNvPr>
          <p:cNvSpPr>
            <a:spLocks noGrp="1"/>
          </p:cNvSpPr>
          <p:nvPr>
            <p:ph type="sldNum" sz="quarter" idx="12"/>
          </p:nvPr>
        </p:nvSpPr>
        <p:spPr/>
        <p:txBody>
          <a:bodyPr/>
          <a:lstStyle/>
          <a:p>
            <a:fld id="{9E706BD9-F2AE-4A2B-9DCA-446C6D03248B}" type="slidenum">
              <a:rPr lang="en-US" smtClean="0"/>
              <a:t>3</a:t>
            </a:fld>
            <a:endParaRPr lang="en-US"/>
          </a:p>
        </p:txBody>
      </p:sp>
    </p:spTree>
    <p:extLst>
      <p:ext uri="{BB962C8B-B14F-4D97-AF65-F5344CB8AC3E}">
        <p14:creationId xmlns:p14="http://schemas.microsoft.com/office/powerpoint/2010/main" val="2841813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07FD2-0FF2-A5E8-CC5E-56E0F7DF809A}"/>
              </a:ext>
            </a:extLst>
          </p:cNvPr>
          <p:cNvSpPr>
            <a:spLocks noGrp="1"/>
          </p:cNvSpPr>
          <p:nvPr>
            <p:ph type="title"/>
          </p:nvPr>
        </p:nvSpPr>
        <p:spPr>
          <a:xfrm>
            <a:off x="457200" y="359051"/>
            <a:ext cx="8229600" cy="715962"/>
          </a:xfrm>
        </p:spPr>
        <p:txBody>
          <a:bodyPr>
            <a:normAutofit fontScale="90000"/>
          </a:bodyPr>
          <a:lstStyle/>
          <a:p>
            <a:r>
              <a:rPr lang="en-US" b="1" u="sng" dirty="0">
                <a:solidFill>
                  <a:schemeClr val="tx2"/>
                </a:solidFill>
                <a:ea typeface="ＭＳ Ｐゴシック" pitchFamily="34" charset="-128"/>
              </a:rPr>
              <a:t>HOW WILL THIS PROJECT BE HELPFUL IF DEPLOYED IN THE REAL WORLD?</a:t>
            </a:r>
            <a:endParaRPr lang="en-US" b="1" u="sng" dirty="0">
              <a:solidFill>
                <a:schemeClr val="tx2"/>
              </a:solidFill>
            </a:endParaRPr>
          </a:p>
        </p:txBody>
      </p:sp>
      <p:sp>
        <p:nvSpPr>
          <p:cNvPr id="3" name="Content Placeholder 2">
            <a:extLst>
              <a:ext uri="{FF2B5EF4-FFF2-40B4-BE49-F238E27FC236}">
                <a16:creationId xmlns:a16="http://schemas.microsoft.com/office/drawing/2014/main" id="{ADA97BD5-97D4-F3BA-5BAD-F6CBE7F6E3A2}"/>
              </a:ext>
            </a:extLst>
          </p:cNvPr>
          <p:cNvSpPr>
            <a:spLocks noGrp="1"/>
          </p:cNvSpPr>
          <p:nvPr>
            <p:ph idx="1"/>
          </p:nvPr>
        </p:nvSpPr>
        <p:spPr>
          <a:xfrm>
            <a:off x="457200" y="1449387"/>
            <a:ext cx="8229600" cy="4906963"/>
          </a:xfrm>
        </p:spPr>
        <p:txBody>
          <a:bodyPr>
            <a:normAutofit/>
          </a:bodyPr>
          <a:lstStyle/>
          <a:p>
            <a:pPr algn="just">
              <a:buFont typeface="Wingdings" pitchFamily="2" charset="2"/>
              <a:buChar char="§"/>
            </a:pPr>
            <a:r>
              <a:rPr lang="en-US" sz="2600" b="1" dirty="0">
                <a:solidFill>
                  <a:srgbClr val="E46C0A"/>
                </a:solidFill>
                <a:ea typeface="ＭＳ Ｐゴシック" pitchFamily="34" charset="-128"/>
              </a:rPr>
              <a:t>Flexible travel plan </a:t>
            </a:r>
          </a:p>
          <a:p>
            <a:pPr algn="just">
              <a:buFont typeface="Wingdings" pitchFamily="2" charset="2"/>
              <a:buChar char="§"/>
            </a:pPr>
            <a:r>
              <a:rPr lang="en-US" sz="2600" b="1" dirty="0">
                <a:solidFill>
                  <a:srgbClr val="E46C0A"/>
                </a:solidFill>
                <a:ea typeface="ＭＳ Ｐゴシック" pitchFamily="34" charset="-128"/>
              </a:rPr>
              <a:t>Freedom of choosing pick up and drop locations </a:t>
            </a:r>
          </a:p>
          <a:p>
            <a:pPr algn="just">
              <a:buFont typeface="Wingdings" pitchFamily="2" charset="2"/>
              <a:buChar char="§"/>
            </a:pPr>
            <a:r>
              <a:rPr lang="en-US" sz="2600" b="1" dirty="0">
                <a:solidFill>
                  <a:srgbClr val="E46C0A"/>
                </a:solidFill>
                <a:ea typeface="ＭＳ Ｐゴシック" pitchFamily="34" charset="-128"/>
              </a:rPr>
              <a:t>Safe options to travel for customers</a:t>
            </a:r>
          </a:p>
          <a:p>
            <a:pPr algn="just">
              <a:buFont typeface="Wingdings" pitchFamily="2" charset="2"/>
              <a:buChar char="§"/>
            </a:pPr>
            <a:r>
              <a:rPr lang="en-US" sz="2600" b="1" dirty="0">
                <a:solidFill>
                  <a:srgbClr val="E46C0A"/>
                </a:solidFill>
                <a:ea typeface="ＭＳ Ｐゴシック" pitchFamily="34" charset="-128"/>
              </a:rPr>
              <a:t>Suitable cabs that falls within your budget</a:t>
            </a:r>
          </a:p>
          <a:p>
            <a:pPr algn="just">
              <a:buFont typeface="Wingdings" pitchFamily="2" charset="2"/>
              <a:buChar char="§"/>
            </a:pPr>
            <a:r>
              <a:rPr lang="en-US" sz="2600" b="1" dirty="0">
                <a:solidFill>
                  <a:srgbClr val="E46C0A"/>
                </a:solidFill>
                <a:ea typeface="ＭＳ Ｐゴシック" pitchFamily="34" charset="-128"/>
              </a:rPr>
              <a:t>Varying cab size according to the number of passengers</a:t>
            </a:r>
          </a:p>
        </p:txBody>
      </p:sp>
      <p:sp>
        <p:nvSpPr>
          <p:cNvPr id="4" name="Date Placeholder 3">
            <a:extLst>
              <a:ext uri="{FF2B5EF4-FFF2-40B4-BE49-F238E27FC236}">
                <a16:creationId xmlns:a16="http://schemas.microsoft.com/office/drawing/2014/main" id="{EB9CEF5A-824A-0EC4-85E6-AB5EC377A2B7}"/>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A8F29BC1-0D1F-3D5E-6B1B-C4A94454F805}"/>
              </a:ext>
            </a:extLst>
          </p:cNvPr>
          <p:cNvSpPr>
            <a:spLocks noGrp="1"/>
          </p:cNvSpPr>
          <p:nvPr>
            <p:ph type="ftr" sz="quarter" idx="11"/>
          </p:nvPr>
        </p:nvSpPr>
        <p:spPr/>
        <p:txBody>
          <a:bodyPr/>
          <a:lstStyle/>
          <a:p>
            <a:r>
              <a:rPr lang="en-US"/>
              <a:t>CSE5330: Team 10</a:t>
            </a:r>
          </a:p>
        </p:txBody>
      </p:sp>
      <p:sp>
        <p:nvSpPr>
          <p:cNvPr id="6" name="Slide Number Placeholder 5">
            <a:extLst>
              <a:ext uri="{FF2B5EF4-FFF2-40B4-BE49-F238E27FC236}">
                <a16:creationId xmlns:a16="http://schemas.microsoft.com/office/drawing/2014/main" id="{F5770836-8407-2BA6-CE21-FF8E7F9384F5}"/>
              </a:ext>
            </a:extLst>
          </p:cNvPr>
          <p:cNvSpPr>
            <a:spLocks noGrp="1"/>
          </p:cNvSpPr>
          <p:nvPr>
            <p:ph type="sldNum" sz="quarter" idx="12"/>
          </p:nvPr>
        </p:nvSpPr>
        <p:spPr/>
        <p:txBody>
          <a:bodyPr/>
          <a:lstStyle/>
          <a:p>
            <a:fld id="{9E706BD9-F2AE-4A2B-9DCA-446C6D03248B}" type="slidenum">
              <a:rPr lang="en-US" smtClean="0"/>
              <a:t>4</a:t>
            </a:fld>
            <a:endParaRPr lang="en-US"/>
          </a:p>
        </p:txBody>
      </p:sp>
    </p:spTree>
    <p:extLst>
      <p:ext uri="{BB962C8B-B14F-4D97-AF65-F5344CB8AC3E}">
        <p14:creationId xmlns:p14="http://schemas.microsoft.com/office/powerpoint/2010/main" val="3042794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4F9D-29D2-4E27-35DF-BE423DB18696}"/>
              </a:ext>
            </a:extLst>
          </p:cNvPr>
          <p:cNvSpPr>
            <a:spLocks noGrp="1"/>
          </p:cNvSpPr>
          <p:nvPr>
            <p:ph type="title"/>
          </p:nvPr>
        </p:nvSpPr>
        <p:spPr/>
        <p:txBody>
          <a:bodyPr/>
          <a:lstStyle/>
          <a:p>
            <a:r>
              <a:rPr lang="en-US" b="1" u="sng" dirty="0">
                <a:solidFill>
                  <a:schemeClr val="accent1">
                    <a:lumMod val="75000"/>
                  </a:schemeClr>
                </a:solidFill>
                <a:ea typeface="ＭＳ Ｐゴシック" pitchFamily="34" charset="-128"/>
              </a:rPr>
              <a:t>TABLES DETAILS</a:t>
            </a:r>
            <a:endParaRPr lang="en-US" u="sng" dirty="0"/>
          </a:p>
        </p:txBody>
      </p:sp>
      <p:sp>
        <p:nvSpPr>
          <p:cNvPr id="3" name="Content Placeholder 2">
            <a:extLst>
              <a:ext uri="{FF2B5EF4-FFF2-40B4-BE49-F238E27FC236}">
                <a16:creationId xmlns:a16="http://schemas.microsoft.com/office/drawing/2014/main" id="{43430351-525D-B0F3-C8F0-F8B06FA4125B}"/>
              </a:ext>
            </a:extLst>
          </p:cNvPr>
          <p:cNvSpPr>
            <a:spLocks noGrp="1"/>
          </p:cNvSpPr>
          <p:nvPr>
            <p:ph idx="1"/>
          </p:nvPr>
        </p:nvSpPr>
        <p:spPr>
          <a:xfrm>
            <a:off x="445477" y="868362"/>
            <a:ext cx="8229600" cy="5227638"/>
          </a:xfrm>
        </p:spPr>
        <p:txBody>
          <a:bodyPr>
            <a:normAutofit fontScale="85000" lnSpcReduction="20000"/>
          </a:bodyPr>
          <a:lstStyle/>
          <a:p>
            <a:r>
              <a:rPr lang="en-US" b="1" dirty="0">
                <a:solidFill>
                  <a:srgbClr val="FF0000"/>
                </a:solidFill>
                <a:ea typeface="ＭＳ Ｐゴシック" pitchFamily="34" charset="-128"/>
              </a:rPr>
              <a:t>No of Tables : 9</a:t>
            </a:r>
          </a:p>
          <a:p>
            <a:pPr lvl="1"/>
            <a:r>
              <a:rPr lang="en-US" sz="2900" i="1" u="sng" dirty="0">
                <a:solidFill>
                  <a:schemeClr val="accent6">
                    <a:lumMod val="50000"/>
                  </a:schemeClr>
                </a:solidFill>
                <a:ea typeface="ＭＳ Ｐゴシック" pitchFamily="34" charset="-128"/>
              </a:rPr>
              <a:t>Fall22_S003_10_Customer</a:t>
            </a:r>
          </a:p>
          <a:p>
            <a:pPr lvl="2"/>
            <a:r>
              <a:rPr lang="en-US" sz="2900" i="1" dirty="0">
                <a:solidFill>
                  <a:schemeClr val="accent6">
                    <a:lumMod val="75000"/>
                  </a:schemeClr>
                </a:solidFill>
                <a:ea typeface="ＭＳ Ｐゴシック" pitchFamily="34" charset="-128"/>
              </a:rPr>
              <a:t>Customer ID, Name, DOB, Account Creation Date </a:t>
            </a:r>
          </a:p>
          <a:p>
            <a:pPr marL="914400" lvl="2" indent="0">
              <a:buNone/>
            </a:pPr>
            <a:endParaRPr lang="en-US" sz="2900" i="1" dirty="0">
              <a:solidFill>
                <a:schemeClr val="accent6">
                  <a:lumMod val="75000"/>
                </a:schemeClr>
              </a:solidFill>
              <a:ea typeface="ＭＳ Ｐゴシック" pitchFamily="34" charset="-128"/>
            </a:endParaRPr>
          </a:p>
          <a:p>
            <a:pPr lvl="1"/>
            <a:r>
              <a:rPr lang="en-US" sz="2900" i="1" u="sng" dirty="0">
                <a:solidFill>
                  <a:schemeClr val="accent6">
                    <a:lumMod val="50000"/>
                  </a:schemeClr>
                </a:solidFill>
                <a:ea typeface="ＭＳ Ｐゴシック" pitchFamily="34" charset="-128"/>
              </a:rPr>
              <a:t>Fall22_S003_10_Customer_Ph_no</a:t>
            </a:r>
          </a:p>
          <a:p>
            <a:pPr lvl="2"/>
            <a:r>
              <a:rPr lang="en-US" sz="2800" i="1" dirty="0">
                <a:solidFill>
                  <a:schemeClr val="accent6">
                    <a:lumMod val="75000"/>
                  </a:schemeClr>
                </a:solidFill>
                <a:ea typeface="ＭＳ Ｐゴシック" pitchFamily="34" charset="-128"/>
              </a:rPr>
              <a:t>Customer ID, Phone Number(s)</a:t>
            </a:r>
          </a:p>
          <a:p>
            <a:pPr marL="1371600" lvl="3" indent="0">
              <a:buNone/>
            </a:pPr>
            <a:endParaRPr lang="en-US" sz="2800" i="1" dirty="0">
              <a:solidFill>
                <a:schemeClr val="accent6">
                  <a:lumMod val="75000"/>
                </a:schemeClr>
              </a:solidFill>
              <a:ea typeface="ＭＳ Ｐゴシック" pitchFamily="34" charset="-128"/>
            </a:endParaRPr>
          </a:p>
          <a:p>
            <a:pPr lvl="1"/>
            <a:r>
              <a:rPr lang="en-US" sz="2900" i="1" u="sng" dirty="0">
                <a:solidFill>
                  <a:schemeClr val="accent6">
                    <a:lumMod val="50000"/>
                  </a:schemeClr>
                </a:solidFill>
                <a:ea typeface="ＭＳ Ｐゴシック" pitchFamily="34" charset="-128"/>
              </a:rPr>
              <a:t>Fall22_S003_10_Driver</a:t>
            </a:r>
          </a:p>
          <a:p>
            <a:pPr lvl="2"/>
            <a:r>
              <a:rPr lang="en-US" sz="2800" i="1" dirty="0">
                <a:solidFill>
                  <a:schemeClr val="accent6">
                    <a:lumMod val="75000"/>
                  </a:schemeClr>
                </a:solidFill>
                <a:ea typeface="ＭＳ Ｐゴシック" pitchFamily="34" charset="-128"/>
              </a:rPr>
              <a:t>License No, Name, DOB, Phone Number</a:t>
            </a:r>
          </a:p>
          <a:p>
            <a:pPr marL="1371600" lvl="3" indent="0">
              <a:buNone/>
            </a:pPr>
            <a:endParaRPr lang="en-US" sz="3100" i="1" dirty="0">
              <a:solidFill>
                <a:schemeClr val="accent6">
                  <a:lumMod val="75000"/>
                </a:schemeClr>
              </a:solidFill>
              <a:ea typeface="ＭＳ Ｐゴシック" pitchFamily="34" charset="-128"/>
            </a:endParaRPr>
          </a:p>
          <a:p>
            <a:pPr lvl="1"/>
            <a:r>
              <a:rPr lang="en-US" sz="2900" i="1" u="sng" dirty="0">
                <a:solidFill>
                  <a:schemeClr val="accent6">
                    <a:lumMod val="50000"/>
                  </a:schemeClr>
                </a:solidFill>
                <a:ea typeface="ＭＳ Ｐゴシック" pitchFamily="34" charset="-128"/>
              </a:rPr>
              <a:t>Fall22_S003_10_Vehicle</a:t>
            </a:r>
          </a:p>
          <a:p>
            <a:pPr lvl="2"/>
            <a:r>
              <a:rPr lang="en-US" sz="2800" i="1" dirty="0">
                <a:solidFill>
                  <a:schemeClr val="accent6">
                    <a:lumMod val="75000"/>
                  </a:schemeClr>
                </a:solidFill>
                <a:ea typeface="ＭＳ Ｐゴシック" pitchFamily="34" charset="-128"/>
              </a:rPr>
              <a:t>Vehicle ID, Category of Vehicle, License No</a:t>
            </a:r>
          </a:p>
          <a:p>
            <a:pPr lvl="2"/>
            <a:r>
              <a:rPr lang="en-US" sz="2800" i="1" dirty="0">
                <a:solidFill>
                  <a:schemeClr val="accent6">
                    <a:lumMod val="75000"/>
                  </a:schemeClr>
                </a:solidFill>
                <a:ea typeface="ＭＳ Ｐゴシック" pitchFamily="34" charset="-128"/>
              </a:rPr>
              <a:t>Categories : SUV, Sedan, Compact, SUV Premium, Sedan Premium, Compact Premium</a:t>
            </a:r>
          </a:p>
          <a:p>
            <a:pPr marL="1371600" lvl="3" indent="0">
              <a:buNone/>
            </a:pPr>
            <a:endParaRPr lang="en-US" sz="3100" i="1" dirty="0">
              <a:solidFill>
                <a:schemeClr val="accent6">
                  <a:lumMod val="75000"/>
                </a:schemeClr>
              </a:solidFill>
              <a:ea typeface="ＭＳ Ｐゴシック" pitchFamily="34" charset="-128"/>
            </a:endParaRPr>
          </a:p>
          <a:p>
            <a:pPr lvl="2"/>
            <a:endParaRPr lang="en-US" sz="2000" i="1" dirty="0">
              <a:solidFill>
                <a:schemeClr val="accent6">
                  <a:lumMod val="75000"/>
                </a:schemeClr>
              </a:solidFill>
              <a:ea typeface="ＭＳ Ｐゴシック" pitchFamily="34" charset="-128"/>
            </a:endParaRPr>
          </a:p>
        </p:txBody>
      </p:sp>
      <p:sp>
        <p:nvSpPr>
          <p:cNvPr id="4" name="Date Placeholder 3">
            <a:extLst>
              <a:ext uri="{FF2B5EF4-FFF2-40B4-BE49-F238E27FC236}">
                <a16:creationId xmlns:a16="http://schemas.microsoft.com/office/drawing/2014/main" id="{0CEF7508-E326-EE1F-69DE-4E3F3892EECD}"/>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74BC5FF1-8D6C-708B-CBAA-49FCA48D4A4E}"/>
              </a:ext>
            </a:extLst>
          </p:cNvPr>
          <p:cNvSpPr>
            <a:spLocks noGrp="1"/>
          </p:cNvSpPr>
          <p:nvPr>
            <p:ph type="ftr" sz="quarter" idx="11"/>
          </p:nvPr>
        </p:nvSpPr>
        <p:spPr/>
        <p:txBody>
          <a:bodyPr/>
          <a:lstStyle/>
          <a:p>
            <a:r>
              <a:rPr lang="en-US" dirty="0"/>
              <a:t>CSE5330: Team 10</a:t>
            </a:r>
          </a:p>
        </p:txBody>
      </p:sp>
      <p:sp>
        <p:nvSpPr>
          <p:cNvPr id="6" name="Slide Number Placeholder 5">
            <a:extLst>
              <a:ext uri="{FF2B5EF4-FFF2-40B4-BE49-F238E27FC236}">
                <a16:creationId xmlns:a16="http://schemas.microsoft.com/office/drawing/2014/main" id="{F2BD6E97-D5DF-E05D-53CD-82685F653B29}"/>
              </a:ext>
            </a:extLst>
          </p:cNvPr>
          <p:cNvSpPr>
            <a:spLocks noGrp="1"/>
          </p:cNvSpPr>
          <p:nvPr>
            <p:ph type="sldNum" sz="quarter" idx="12"/>
          </p:nvPr>
        </p:nvSpPr>
        <p:spPr/>
        <p:txBody>
          <a:bodyPr/>
          <a:lstStyle/>
          <a:p>
            <a:fld id="{9E706BD9-F2AE-4A2B-9DCA-446C6D03248B}" type="slidenum">
              <a:rPr lang="en-US" smtClean="0"/>
              <a:t>5</a:t>
            </a:fld>
            <a:endParaRPr lang="en-US"/>
          </a:p>
        </p:txBody>
      </p:sp>
    </p:spTree>
    <p:extLst>
      <p:ext uri="{BB962C8B-B14F-4D97-AF65-F5344CB8AC3E}">
        <p14:creationId xmlns:p14="http://schemas.microsoft.com/office/powerpoint/2010/main" val="3463178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477B183-6540-7D21-41CF-2D299733FAEC}"/>
              </a:ext>
            </a:extLst>
          </p:cNvPr>
          <p:cNvSpPr>
            <a:spLocks noGrp="1"/>
          </p:cNvSpPr>
          <p:nvPr>
            <p:ph idx="1"/>
          </p:nvPr>
        </p:nvSpPr>
        <p:spPr>
          <a:xfrm>
            <a:off x="457200" y="136525"/>
            <a:ext cx="8229600" cy="6219825"/>
          </a:xfrm>
        </p:spPr>
        <p:txBody>
          <a:bodyPr>
            <a:noAutofit/>
          </a:bodyPr>
          <a:lstStyle/>
          <a:p>
            <a:pPr lvl="1">
              <a:lnSpc>
                <a:spcPct val="80000"/>
              </a:lnSpc>
            </a:pPr>
            <a:r>
              <a:rPr lang="en-US" sz="2500" i="1" u="sng" dirty="0">
                <a:solidFill>
                  <a:schemeClr val="accent6">
                    <a:lumMod val="50000"/>
                  </a:schemeClr>
                </a:solidFill>
                <a:ea typeface="ＭＳ Ｐゴシック" pitchFamily="34" charset="-128"/>
              </a:rPr>
              <a:t>Fall22_S003_10_Pass</a:t>
            </a:r>
          </a:p>
          <a:p>
            <a:pPr lvl="2">
              <a:lnSpc>
                <a:spcPct val="80000"/>
              </a:lnSpc>
            </a:pPr>
            <a:r>
              <a:rPr lang="en-US" sz="2000" i="1" dirty="0">
                <a:solidFill>
                  <a:schemeClr val="accent6">
                    <a:lumMod val="75000"/>
                  </a:schemeClr>
                </a:solidFill>
                <a:ea typeface="ＭＳ Ｐゴシック" pitchFamily="34" charset="-128"/>
              </a:rPr>
              <a:t>Pass ID, Customer Id, Pass Start Date, Pass End Date</a:t>
            </a:r>
          </a:p>
          <a:p>
            <a:pPr lvl="2"/>
            <a:endParaRPr lang="en-US" sz="1950" i="1" u="sng" dirty="0">
              <a:solidFill>
                <a:schemeClr val="accent6">
                  <a:lumMod val="50000"/>
                </a:schemeClr>
              </a:solidFill>
              <a:ea typeface="ＭＳ Ｐゴシック" pitchFamily="34" charset="-128"/>
            </a:endParaRPr>
          </a:p>
          <a:p>
            <a:pPr lvl="1">
              <a:lnSpc>
                <a:spcPct val="80000"/>
              </a:lnSpc>
            </a:pPr>
            <a:r>
              <a:rPr lang="en-US" sz="2500" i="1" u="sng" dirty="0">
                <a:solidFill>
                  <a:schemeClr val="accent6">
                    <a:lumMod val="50000"/>
                  </a:schemeClr>
                </a:solidFill>
                <a:ea typeface="ＭＳ Ｐゴシック" pitchFamily="34" charset="-128"/>
              </a:rPr>
              <a:t>Fall22_S003_10_Location</a:t>
            </a:r>
          </a:p>
          <a:p>
            <a:pPr lvl="2">
              <a:lnSpc>
                <a:spcPct val="80000"/>
              </a:lnSpc>
            </a:pPr>
            <a:r>
              <a:rPr lang="en-US" sz="2000" i="1" dirty="0">
                <a:solidFill>
                  <a:schemeClr val="accent6">
                    <a:lumMod val="75000"/>
                  </a:schemeClr>
                </a:solidFill>
                <a:ea typeface="ＭＳ Ｐゴシック" pitchFamily="34" charset="-128"/>
              </a:rPr>
              <a:t>Zip Code, Type of Location</a:t>
            </a:r>
          </a:p>
          <a:p>
            <a:pPr lvl="2">
              <a:lnSpc>
                <a:spcPct val="80000"/>
              </a:lnSpc>
            </a:pPr>
            <a:r>
              <a:rPr lang="en-US" sz="2000" i="1" dirty="0">
                <a:solidFill>
                  <a:schemeClr val="accent6">
                    <a:lumMod val="75000"/>
                  </a:schemeClr>
                </a:solidFill>
                <a:ea typeface="ＭＳ Ｐゴシック" pitchFamily="34" charset="-128"/>
              </a:rPr>
              <a:t>Type of Locations: University, Commercial, Residential, Industrial</a:t>
            </a:r>
          </a:p>
          <a:p>
            <a:pPr marL="914400" lvl="2" indent="0">
              <a:buNone/>
            </a:pPr>
            <a:endParaRPr lang="en-US" sz="2000" i="1" u="sng" dirty="0">
              <a:solidFill>
                <a:schemeClr val="accent6">
                  <a:lumMod val="50000"/>
                </a:schemeClr>
              </a:solidFill>
              <a:ea typeface="ＭＳ Ｐゴシック" pitchFamily="34" charset="-128"/>
            </a:endParaRPr>
          </a:p>
          <a:p>
            <a:pPr lvl="1">
              <a:lnSpc>
                <a:spcPct val="80000"/>
              </a:lnSpc>
            </a:pPr>
            <a:r>
              <a:rPr lang="en-US" sz="2500" i="1" u="sng" dirty="0">
                <a:solidFill>
                  <a:schemeClr val="accent6">
                    <a:lumMod val="50000"/>
                  </a:schemeClr>
                </a:solidFill>
                <a:ea typeface="ＭＳ Ｐゴシック" pitchFamily="34" charset="-128"/>
              </a:rPr>
              <a:t>Fall22_S003_10_Goes_From</a:t>
            </a:r>
          </a:p>
          <a:p>
            <a:pPr lvl="2">
              <a:lnSpc>
                <a:spcPct val="80000"/>
              </a:lnSpc>
            </a:pPr>
            <a:r>
              <a:rPr lang="en-US" sz="2000" i="1" dirty="0">
                <a:solidFill>
                  <a:schemeClr val="accent6">
                    <a:lumMod val="75000"/>
                  </a:schemeClr>
                </a:solidFill>
                <a:ea typeface="ＭＳ Ｐゴシック" pitchFamily="34" charset="-128"/>
              </a:rPr>
              <a:t>Zip code, Vehicle ID</a:t>
            </a:r>
          </a:p>
          <a:p>
            <a:pPr marL="1371600" lvl="3" indent="0">
              <a:buNone/>
            </a:pPr>
            <a:endParaRPr lang="en-US" sz="1950" i="1" dirty="0">
              <a:solidFill>
                <a:schemeClr val="accent6">
                  <a:lumMod val="75000"/>
                </a:schemeClr>
              </a:solidFill>
              <a:ea typeface="ＭＳ Ｐゴシック" pitchFamily="34" charset="-128"/>
            </a:endParaRPr>
          </a:p>
          <a:p>
            <a:pPr lvl="1">
              <a:lnSpc>
                <a:spcPct val="80000"/>
              </a:lnSpc>
            </a:pPr>
            <a:r>
              <a:rPr lang="en-US" sz="2500" i="1" u="sng" dirty="0">
                <a:solidFill>
                  <a:schemeClr val="accent6">
                    <a:lumMod val="50000"/>
                  </a:schemeClr>
                </a:solidFill>
                <a:ea typeface="ＭＳ Ｐゴシック" pitchFamily="34" charset="-128"/>
              </a:rPr>
              <a:t>Fall22_S003_10_Goes_To</a:t>
            </a:r>
          </a:p>
          <a:p>
            <a:pPr lvl="2">
              <a:lnSpc>
                <a:spcPct val="80000"/>
              </a:lnSpc>
            </a:pPr>
            <a:r>
              <a:rPr lang="en-US" sz="2000" i="1" dirty="0">
                <a:solidFill>
                  <a:schemeClr val="accent6">
                    <a:lumMod val="75000"/>
                  </a:schemeClr>
                </a:solidFill>
                <a:ea typeface="ＭＳ Ｐゴシック" pitchFamily="34" charset="-128"/>
              </a:rPr>
              <a:t>Zip code, Vehicle ID</a:t>
            </a:r>
          </a:p>
          <a:p>
            <a:pPr marL="1371600" lvl="3" indent="0">
              <a:buNone/>
            </a:pPr>
            <a:endParaRPr lang="en-US" sz="1950" i="1" dirty="0">
              <a:solidFill>
                <a:schemeClr val="accent6">
                  <a:lumMod val="75000"/>
                </a:schemeClr>
              </a:solidFill>
              <a:ea typeface="ＭＳ Ｐゴシック" pitchFamily="34" charset="-128"/>
            </a:endParaRPr>
          </a:p>
          <a:p>
            <a:pPr lvl="1">
              <a:lnSpc>
                <a:spcPct val="80000"/>
              </a:lnSpc>
            </a:pPr>
            <a:r>
              <a:rPr lang="en-US" sz="2500" i="1" u="sng" dirty="0">
                <a:solidFill>
                  <a:schemeClr val="accent6">
                    <a:lumMod val="50000"/>
                  </a:schemeClr>
                </a:solidFill>
                <a:ea typeface="ＭＳ Ｐゴシック" pitchFamily="34" charset="-128"/>
              </a:rPr>
              <a:t>Fall22_S003_10_Books_Details</a:t>
            </a:r>
          </a:p>
          <a:p>
            <a:pPr lvl="2">
              <a:lnSpc>
                <a:spcPct val="80000"/>
              </a:lnSpc>
            </a:pPr>
            <a:r>
              <a:rPr lang="en-US" sz="2000" i="1" dirty="0">
                <a:solidFill>
                  <a:schemeClr val="accent6">
                    <a:lumMod val="75000"/>
                  </a:schemeClr>
                </a:solidFill>
                <a:ea typeface="ＭＳ Ｐゴシック" pitchFamily="34" charset="-128"/>
              </a:rPr>
              <a:t>Customer Id, Vehicle ID, Booking Date, Start Time, End Time, Pick up Location , Drop Location, Price</a:t>
            </a:r>
            <a:endParaRPr lang="en-US" sz="2000" dirty="0"/>
          </a:p>
        </p:txBody>
      </p:sp>
      <p:sp>
        <p:nvSpPr>
          <p:cNvPr id="4" name="Date Placeholder 3">
            <a:extLst>
              <a:ext uri="{FF2B5EF4-FFF2-40B4-BE49-F238E27FC236}">
                <a16:creationId xmlns:a16="http://schemas.microsoft.com/office/drawing/2014/main" id="{FE446FBE-0D1F-7098-8FE7-F4B8A4337637}"/>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03E75126-E760-E014-EC37-CC61EFA09DE9}"/>
              </a:ext>
            </a:extLst>
          </p:cNvPr>
          <p:cNvSpPr>
            <a:spLocks noGrp="1"/>
          </p:cNvSpPr>
          <p:nvPr>
            <p:ph type="ftr" sz="quarter" idx="11"/>
          </p:nvPr>
        </p:nvSpPr>
        <p:spPr/>
        <p:txBody>
          <a:bodyPr/>
          <a:lstStyle/>
          <a:p>
            <a:r>
              <a:rPr lang="en-US"/>
              <a:t>CSE5330: Team 10</a:t>
            </a:r>
          </a:p>
        </p:txBody>
      </p:sp>
      <p:sp>
        <p:nvSpPr>
          <p:cNvPr id="6" name="Slide Number Placeholder 5">
            <a:extLst>
              <a:ext uri="{FF2B5EF4-FFF2-40B4-BE49-F238E27FC236}">
                <a16:creationId xmlns:a16="http://schemas.microsoft.com/office/drawing/2014/main" id="{5E2E583D-0BEF-591F-E5F0-9883B94A229B}"/>
              </a:ext>
            </a:extLst>
          </p:cNvPr>
          <p:cNvSpPr>
            <a:spLocks noGrp="1"/>
          </p:cNvSpPr>
          <p:nvPr>
            <p:ph type="sldNum" sz="quarter" idx="12"/>
          </p:nvPr>
        </p:nvSpPr>
        <p:spPr/>
        <p:txBody>
          <a:bodyPr/>
          <a:lstStyle/>
          <a:p>
            <a:fld id="{9E706BD9-F2AE-4A2B-9DCA-446C6D03248B}" type="slidenum">
              <a:rPr lang="en-US" smtClean="0"/>
              <a:t>6</a:t>
            </a:fld>
            <a:endParaRPr lang="en-US"/>
          </a:p>
        </p:txBody>
      </p:sp>
    </p:spTree>
    <p:extLst>
      <p:ext uri="{BB962C8B-B14F-4D97-AF65-F5344CB8AC3E}">
        <p14:creationId xmlns:p14="http://schemas.microsoft.com/office/powerpoint/2010/main" val="3584039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8E37C-8D97-89D2-82EE-9F6ACD6B416D}"/>
              </a:ext>
            </a:extLst>
          </p:cNvPr>
          <p:cNvSpPr>
            <a:spLocks noGrp="1"/>
          </p:cNvSpPr>
          <p:nvPr>
            <p:ph type="title"/>
          </p:nvPr>
        </p:nvSpPr>
        <p:spPr/>
        <p:txBody>
          <a:bodyPr/>
          <a:lstStyle/>
          <a:p>
            <a:r>
              <a:rPr lang="en-US" b="1" u="sng" dirty="0">
                <a:solidFill>
                  <a:schemeClr val="accent1">
                    <a:lumMod val="75000"/>
                  </a:schemeClr>
                </a:solidFill>
                <a:ea typeface="ＭＳ Ｐゴシック" pitchFamily="34" charset="-128"/>
              </a:rPr>
              <a:t>PROJECT OVERVIEW CONTI…</a:t>
            </a:r>
            <a:endParaRPr lang="en-US" u="sng" dirty="0"/>
          </a:p>
        </p:txBody>
      </p:sp>
      <p:sp>
        <p:nvSpPr>
          <p:cNvPr id="3" name="Content Placeholder 2">
            <a:extLst>
              <a:ext uri="{FF2B5EF4-FFF2-40B4-BE49-F238E27FC236}">
                <a16:creationId xmlns:a16="http://schemas.microsoft.com/office/drawing/2014/main" id="{AC96A235-2CE4-35BF-E08E-A61613B8FB72}"/>
              </a:ext>
            </a:extLst>
          </p:cNvPr>
          <p:cNvSpPr>
            <a:spLocks noGrp="1"/>
          </p:cNvSpPr>
          <p:nvPr>
            <p:ph idx="1"/>
          </p:nvPr>
        </p:nvSpPr>
        <p:spPr/>
        <p:txBody>
          <a:bodyPr/>
          <a:lstStyle/>
          <a:p>
            <a:pPr lvl="1"/>
            <a:r>
              <a:rPr lang="en-US" i="1" dirty="0">
                <a:solidFill>
                  <a:srgbClr val="FF0000"/>
                </a:solidFill>
                <a:ea typeface="ＭＳ Ｐゴシック" pitchFamily="34" charset="-128"/>
              </a:rPr>
              <a:t>Rows per Table:</a:t>
            </a:r>
          </a:p>
          <a:p>
            <a:pPr lvl="2">
              <a:lnSpc>
                <a:spcPct val="80000"/>
              </a:lnSpc>
            </a:pPr>
            <a:r>
              <a:rPr lang="en-US" sz="2000" i="1" dirty="0">
                <a:solidFill>
                  <a:schemeClr val="accent6">
                    <a:lumMod val="50000"/>
                  </a:schemeClr>
                </a:solidFill>
                <a:ea typeface="ＭＳ Ｐゴシック" pitchFamily="34" charset="-128"/>
              </a:rPr>
              <a:t>Fall22_S003_10_Customer : </a:t>
            </a:r>
            <a:r>
              <a:rPr lang="en-US" sz="2000" b="1" i="1" dirty="0">
                <a:ea typeface="ＭＳ Ｐゴシック" pitchFamily="34" charset="-128"/>
              </a:rPr>
              <a:t>50</a:t>
            </a:r>
          </a:p>
          <a:p>
            <a:pPr lvl="2">
              <a:lnSpc>
                <a:spcPct val="80000"/>
              </a:lnSpc>
            </a:pPr>
            <a:r>
              <a:rPr lang="en-US" sz="2000" i="1" dirty="0">
                <a:solidFill>
                  <a:schemeClr val="accent6">
                    <a:lumMod val="50000"/>
                  </a:schemeClr>
                </a:solidFill>
                <a:ea typeface="ＭＳ Ｐゴシック" pitchFamily="34" charset="-128"/>
              </a:rPr>
              <a:t>Fall22_S003_10_Customer_Ph_no : </a:t>
            </a:r>
            <a:r>
              <a:rPr lang="en-US" sz="2000" b="1" i="1" dirty="0">
                <a:ea typeface="ＭＳ Ｐゴシック" pitchFamily="34" charset="-128"/>
              </a:rPr>
              <a:t>70</a:t>
            </a:r>
          </a:p>
          <a:p>
            <a:pPr lvl="2">
              <a:lnSpc>
                <a:spcPct val="80000"/>
              </a:lnSpc>
            </a:pPr>
            <a:r>
              <a:rPr lang="en-US" sz="2000" i="1" dirty="0">
                <a:solidFill>
                  <a:schemeClr val="accent6">
                    <a:lumMod val="50000"/>
                  </a:schemeClr>
                </a:solidFill>
                <a:ea typeface="ＭＳ Ｐゴシック" pitchFamily="34" charset="-128"/>
              </a:rPr>
              <a:t>Fall22_S003_10_Driver : </a:t>
            </a:r>
            <a:r>
              <a:rPr lang="en-US" sz="2000" b="1" i="1" dirty="0">
                <a:ea typeface="ＭＳ Ｐゴシック" pitchFamily="34" charset="-128"/>
              </a:rPr>
              <a:t>40</a:t>
            </a:r>
          </a:p>
          <a:p>
            <a:pPr lvl="2">
              <a:lnSpc>
                <a:spcPct val="80000"/>
              </a:lnSpc>
            </a:pPr>
            <a:r>
              <a:rPr lang="en-US" sz="2000" i="1" dirty="0">
                <a:solidFill>
                  <a:schemeClr val="accent6">
                    <a:lumMod val="50000"/>
                  </a:schemeClr>
                </a:solidFill>
                <a:ea typeface="ＭＳ Ｐゴシック" pitchFamily="34" charset="-128"/>
              </a:rPr>
              <a:t>Fall22_S003_10_Vehicle : </a:t>
            </a:r>
            <a:r>
              <a:rPr lang="en-US" sz="2000" b="1" i="1" dirty="0">
                <a:ea typeface="ＭＳ Ｐゴシック" pitchFamily="34" charset="-128"/>
              </a:rPr>
              <a:t>40</a:t>
            </a:r>
            <a:endParaRPr lang="en-US" sz="2000" i="1" dirty="0">
              <a:solidFill>
                <a:schemeClr val="accent6">
                  <a:lumMod val="50000"/>
                </a:schemeClr>
              </a:solidFill>
              <a:ea typeface="ＭＳ Ｐゴシック" pitchFamily="34" charset="-128"/>
            </a:endParaRPr>
          </a:p>
          <a:p>
            <a:pPr lvl="2">
              <a:lnSpc>
                <a:spcPct val="80000"/>
              </a:lnSpc>
            </a:pPr>
            <a:r>
              <a:rPr lang="en-US" sz="2000" i="1" dirty="0">
                <a:solidFill>
                  <a:schemeClr val="accent6">
                    <a:lumMod val="50000"/>
                  </a:schemeClr>
                </a:solidFill>
                <a:ea typeface="ＭＳ Ｐゴシック" pitchFamily="34" charset="-128"/>
              </a:rPr>
              <a:t>Fall22_S003_10_Pass : </a:t>
            </a:r>
            <a:r>
              <a:rPr lang="en-US" sz="2000" b="1" i="1" dirty="0">
                <a:ea typeface="ＭＳ Ｐゴシック" pitchFamily="34" charset="-128"/>
              </a:rPr>
              <a:t>40</a:t>
            </a:r>
            <a:endParaRPr lang="en-US" sz="2000" i="1" dirty="0">
              <a:solidFill>
                <a:schemeClr val="accent6">
                  <a:lumMod val="50000"/>
                </a:schemeClr>
              </a:solidFill>
              <a:ea typeface="ＭＳ Ｐゴシック" pitchFamily="34" charset="-128"/>
            </a:endParaRPr>
          </a:p>
          <a:p>
            <a:pPr lvl="2">
              <a:lnSpc>
                <a:spcPct val="80000"/>
              </a:lnSpc>
            </a:pPr>
            <a:r>
              <a:rPr lang="en-US" sz="2000" i="1" dirty="0">
                <a:solidFill>
                  <a:schemeClr val="accent6">
                    <a:lumMod val="50000"/>
                  </a:schemeClr>
                </a:solidFill>
                <a:ea typeface="ＭＳ Ｐゴシック" pitchFamily="34" charset="-128"/>
              </a:rPr>
              <a:t>Fall22_S003_10_Location : </a:t>
            </a:r>
            <a:r>
              <a:rPr lang="en-US" sz="2000" b="1" i="1" dirty="0">
                <a:ea typeface="ＭＳ Ｐゴシック" pitchFamily="34" charset="-128"/>
              </a:rPr>
              <a:t>40</a:t>
            </a:r>
            <a:endParaRPr lang="en-US" sz="2000" i="1" dirty="0">
              <a:solidFill>
                <a:schemeClr val="accent6">
                  <a:lumMod val="50000"/>
                </a:schemeClr>
              </a:solidFill>
              <a:ea typeface="ＭＳ Ｐゴシック" pitchFamily="34" charset="-128"/>
            </a:endParaRPr>
          </a:p>
          <a:p>
            <a:pPr lvl="2">
              <a:lnSpc>
                <a:spcPct val="80000"/>
              </a:lnSpc>
            </a:pPr>
            <a:r>
              <a:rPr lang="en-US" sz="2000" i="1" dirty="0">
                <a:solidFill>
                  <a:schemeClr val="accent6">
                    <a:lumMod val="50000"/>
                  </a:schemeClr>
                </a:solidFill>
                <a:ea typeface="ＭＳ Ｐゴシック" pitchFamily="34" charset="-128"/>
              </a:rPr>
              <a:t>Fall22_S003_10_Goes_From : </a:t>
            </a:r>
            <a:r>
              <a:rPr lang="en-US" sz="2000" b="1" i="1" dirty="0">
                <a:ea typeface="ＭＳ Ｐゴシック" pitchFamily="34" charset="-128"/>
              </a:rPr>
              <a:t>50</a:t>
            </a:r>
          </a:p>
          <a:p>
            <a:pPr lvl="2">
              <a:lnSpc>
                <a:spcPct val="80000"/>
              </a:lnSpc>
            </a:pPr>
            <a:r>
              <a:rPr lang="en-US" sz="2000" i="1" dirty="0">
                <a:solidFill>
                  <a:schemeClr val="accent6">
                    <a:lumMod val="50000"/>
                  </a:schemeClr>
                </a:solidFill>
                <a:ea typeface="ＭＳ Ｐゴシック" pitchFamily="34" charset="-128"/>
              </a:rPr>
              <a:t>Fall22_S003_10_Goes_To : </a:t>
            </a:r>
            <a:r>
              <a:rPr lang="en-US" sz="2000" b="1" i="1" dirty="0">
                <a:ea typeface="ＭＳ Ｐゴシック" pitchFamily="34" charset="-128"/>
              </a:rPr>
              <a:t>50</a:t>
            </a:r>
          </a:p>
          <a:p>
            <a:pPr lvl="2">
              <a:lnSpc>
                <a:spcPct val="80000"/>
              </a:lnSpc>
            </a:pPr>
            <a:r>
              <a:rPr lang="en-US" sz="2000" i="1" dirty="0">
                <a:solidFill>
                  <a:schemeClr val="accent6">
                    <a:lumMod val="50000"/>
                  </a:schemeClr>
                </a:solidFill>
                <a:ea typeface="ＭＳ Ｐゴシック" pitchFamily="34" charset="-128"/>
              </a:rPr>
              <a:t>Fall22_S003_10_Books_Details : </a:t>
            </a:r>
            <a:r>
              <a:rPr lang="en-US" sz="2000" b="1" i="1" dirty="0">
                <a:ea typeface="ＭＳ Ｐゴシック" pitchFamily="34" charset="-128"/>
              </a:rPr>
              <a:t>50</a:t>
            </a:r>
          </a:p>
          <a:p>
            <a:pPr marL="914400" lvl="2" indent="0">
              <a:lnSpc>
                <a:spcPct val="80000"/>
              </a:lnSpc>
              <a:buNone/>
            </a:pPr>
            <a:endParaRPr lang="en-US" sz="2000" b="1" i="1" dirty="0">
              <a:ea typeface="ＭＳ Ｐゴシック" pitchFamily="34" charset="-128"/>
            </a:endParaRPr>
          </a:p>
          <a:p>
            <a:pPr lvl="1"/>
            <a:r>
              <a:rPr lang="en-US" sz="2800" i="1" dirty="0">
                <a:solidFill>
                  <a:srgbClr val="FF0000"/>
                </a:solidFill>
                <a:ea typeface="ＭＳ Ｐゴシック" pitchFamily="34" charset="-128"/>
              </a:rPr>
              <a:t>Total Rows: </a:t>
            </a:r>
            <a:r>
              <a:rPr lang="en-US" sz="2800" i="1" dirty="0">
                <a:solidFill>
                  <a:schemeClr val="accent2">
                    <a:lumMod val="50000"/>
                  </a:schemeClr>
                </a:solidFill>
                <a:ea typeface="ＭＳ Ｐゴシック" pitchFamily="34" charset="-128"/>
              </a:rPr>
              <a:t>430</a:t>
            </a:r>
          </a:p>
          <a:p>
            <a:pPr marL="457200" lvl="1" indent="0">
              <a:buNone/>
            </a:pPr>
            <a:endParaRPr lang="en-US" dirty="0"/>
          </a:p>
        </p:txBody>
      </p:sp>
      <p:sp>
        <p:nvSpPr>
          <p:cNvPr id="4" name="Date Placeholder 3">
            <a:extLst>
              <a:ext uri="{FF2B5EF4-FFF2-40B4-BE49-F238E27FC236}">
                <a16:creationId xmlns:a16="http://schemas.microsoft.com/office/drawing/2014/main" id="{76DA1528-92A1-7666-CAFD-E42CF5634373}"/>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3C7DDFA8-1AF7-1FB1-4104-F60EE62776F6}"/>
              </a:ext>
            </a:extLst>
          </p:cNvPr>
          <p:cNvSpPr>
            <a:spLocks noGrp="1"/>
          </p:cNvSpPr>
          <p:nvPr>
            <p:ph type="ftr" sz="quarter" idx="11"/>
          </p:nvPr>
        </p:nvSpPr>
        <p:spPr/>
        <p:txBody>
          <a:bodyPr/>
          <a:lstStyle/>
          <a:p>
            <a:r>
              <a:rPr lang="en-US"/>
              <a:t>CSE5330: Team 10</a:t>
            </a:r>
          </a:p>
        </p:txBody>
      </p:sp>
      <p:sp>
        <p:nvSpPr>
          <p:cNvPr id="6" name="Slide Number Placeholder 5">
            <a:extLst>
              <a:ext uri="{FF2B5EF4-FFF2-40B4-BE49-F238E27FC236}">
                <a16:creationId xmlns:a16="http://schemas.microsoft.com/office/drawing/2014/main" id="{6C05CC4A-AB62-D6FD-9B2E-3AF3FCA144BC}"/>
              </a:ext>
            </a:extLst>
          </p:cNvPr>
          <p:cNvSpPr>
            <a:spLocks noGrp="1"/>
          </p:cNvSpPr>
          <p:nvPr>
            <p:ph type="sldNum" sz="quarter" idx="12"/>
          </p:nvPr>
        </p:nvSpPr>
        <p:spPr/>
        <p:txBody>
          <a:bodyPr/>
          <a:lstStyle/>
          <a:p>
            <a:fld id="{9E706BD9-F2AE-4A2B-9DCA-446C6D03248B}" type="slidenum">
              <a:rPr lang="en-US" smtClean="0"/>
              <a:t>7</a:t>
            </a:fld>
            <a:endParaRPr lang="en-US"/>
          </a:p>
        </p:txBody>
      </p:sp>
    </p:spTree>
    <p:extLst>
      <p:ext uri="{BB962C8B-B14F-4D97-AF65-F5344CB8AC3E}">
        <p14:creationId xmlns:p14="http://schemas.microsoft.com/office/powerpoint/2010/main" val="129363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103188"/>
            <a:ext cx="8229600" cy="497447"/>
          </a:xfrm>
        </p:spPr>
        <p:txBody>
          <a:bodyPr>
            <a:noAutofit/>
          </a:bodyPr>
          <a:lstStyle/>
          <a:p>
            <a:pPr eaLnBrk="1" hangingPunct="1"/>
            <a:r>
              <a:rPr lang="en-US" b="1" u="sng" dirty="0">
                <a:solidFill>
                  <a:schemeClr val="accent1">
                    <a:lumMod val="75000"/>
                  </a:schemeClr>
                </a:solidFill>
                <a:ea typeface="ＭＳ Ｐゴシック" pitchFamily="34" charset="-128"/>
              </a:rPr>
              <a:t>PROJECT GOAL</a:t>
            </a:r>
          </a:p>
        </p:txBody>
      </p:sp>
      <p:sp>
        <p:nvSpPr>
          <p:cNvPr id="6147" name="Rectangle 3"/>
          <p:cNvSpPr>
            <a:spLocks noGrp="1" noChangeArrowheads="1"/>
          </p:cNvSpPr>
          <p:nvPr>
            <p:ph type="body" idx="1"/>
          </p:nvPr>
        </p:nvSpPr>
        <p:spPr>
          <a:xfrm>
            <a:off x="457200" y="710799"/>
            <a:ext cx="8229600" cy="5246688"/>
          </a:xfrm>
        </p:spPr>
        <p:txBody>
          <a:bodyPr/>
          <a:lstStyle/>
          <a:p>
            <a:pPr eaLnBrk="1" hangingPunct="1"/>
            <a:r>
              <a:rPr lang="en-US" sz="2400" dirty="0">
                <a:solidFill>
                  <a:srgbClr val="FF0000"/>
                </a:solidFill>
                <a:ea typeface="ＭＳ Ｐゴシック" pitchFamily="34" charset="-128"/>
              </a:rPr>
              <a:t>Did you meet all your business goals? </a:t>
            </a:r>
          </a:p>
          <a:p>
            <a:pPr lvl="2"/>
            <a:r>
              <a:rPr lang="en-US" dirty="0">
                <a:ea typeface="ＭＳ Ｐゴシック" pitchFamily="34" charset="-128"/>
              </a:rPr>
              <a:t>Yes, we were able to meet all our business goals</a:t>
            </a:r>
          </a:p>
          <a:p>
            <a:pPr lvl="2"/>
            <a:endParaRPr lang="en-US" sz="2000" dirty="0">
              <a:ea typeface="ＭＳ Ｐゴシック" pitchFamily="34" charset="-128"/>
            </a:endParaRPr>
          </a:p>
          <a:p>
            <a:r>
              <a:rPr lang="en-US" sz="2400" i="1" dirty="0">
                <a:solidFill>
                  <a:srgbClr val="FF0000"/>
                </a:solidFill>
                <a:ea typeface="ＭＳ Ｐゴシック" pitchFamily="34" charset="-128"/>
              </a:rPr>
              <a:t>Discuss the </a:t>
            </a:r>
            <a:r>
              <a:rPr lang="en-US" sz="2400" i="1" u="sng" dirty="0">
                <a:solidFill>
                  <a:srgbClr val="FF0000"/>
                </a:solidFill>
                <a:ea typeface="ＭＳ Ｐゴシック" pitchFamily="34" charset="-128"/>
              </a:rPr>
              <a:t>need</a:t>
            </a:r>
            <a:r>
              <a:rPr lang="en-US" sz="2400" i="1" dirty="0">
                <a:solidFill>
                  <a:srgbClr val="FF0000"/>
                </a:solidFill>
                <a:ea typeface="ＭＳ Ｐゴシック" pitchFamily="34" charset="-128"/>
              </a:rPr>
              <a:t> and result of your </a:t>
            </a:r>
            <a:r>
              <a:rPr lang="en-US" sz="2400" i="1" u="sng" dirty="0">
                <a:solidFill>
                  <a:srgbClr val="FF0000"/>
                </a:solidFill>
                <a:ea typeface="ＭＳ Ｐゴシック" pitchFamily="34" charset="-128"/>
              </a:rPr>
              <a:t>most interesting business goal</a:t>
            </a:r>
          </a:p>
          <a:p>
            <a:pPr marL="0" indent="0">
              <a:buNone/>
            </a:pPr>
            <a:r>
              <a:rPr lang="en-US" sz="2400" dirty="0">
                <a:ea typeface="ＭＳ Ｐゴシック" pitchFamily="34" charset="-128"/>
              </a:rPr>
              <a:t>	One of the most interesting business goals in our project 	is retrieving the list of zip codes  which fall under the type 	of location having the most popular pickup zip code.</a:t>
            </a:r>
          </a:p>
          <a:p>
            <a:pPr lvl="2"/>
            <a:endParaRPr lang="en-US" dirty="0">
              <a:ea typeface="ＭＳ Ｐゴシック" pitchFamily="34" charset="-128"/>
            </a:endParaRPr>
          </a:p>
          <a:p>
            <a:pPr marL="914400" lvl="2" indent="0">
              <a:buNone/>
            </a:pPr>
            <a:r>
              <a:rPr lang="en-US" b="1" u="sng" dirty="0">
                <a:solidFill>
                  <a:schemeClr val="tx2"/>
                </a:solidFill>
                <a:ea typeface="ＭＳ Ｐゴシック" pitchFamily="34" charset="-128"/>
              </a:rPr>
              <a:t>Result: </a:t>
            </a:r>
            <a:r>
              <a:rPr lang="en-US" dirty="0">
                <a:ea typeface="ＭＳ Ｐゴシック" pitchFamily="34" charset="-128"/>
              </a:rPr>
              <a:t>The most popular zip code is: </a:t>
            </a:r>
            <a:r>
              <a:rPr lang="en-US" b="1" u="sng" dirty="0">
                <a:solidFill>
                  <a:srgbClr val="C00000"/>
                </a:solidFill>
                <a:ea typeface="ＭＳ Ｐゴシック" pitchFamily="34" charset="-128"/>
              </a:rPr>
              <a:t>0024</a:t>
            </a:r>
            <a:r>
              <a:rPr lang="en-US" dirty="0">
                <a:ea typeface="ＭＳ Ｐゴシック" pitchFamily="34" charset="-128"/>
              </a:rPr>
              <a:t>  , which falls under the “</a:t>
            </a:r>
            <a:r>
              <a:rPr lang="en-US" b="1" u="sng" dirty="0">
                <a:solidFill>
                  <a:srgbClr val="C00000"/>
                </a:solidFill>
                <a:ea typeface="ＭＳ Ｐゴシック" pitchFamily="34" charset="-128"/>
              </a:rPr>
              <a:t>Residential</a:t>
            </a:r>
            <a:r>
              <a:rPr lang="en-US" dirty="0">
                <a:ea typeface="ＭＳ Ｐゴシック" pitchFamily="34" charset="-128"/>
              </a:rPr>
              <a:t>” location type. List of zip codes falling under this particular location type are: 0021,0022,0023,0024,0025,etc…</a:t>
            </a:r>
          </a:p>
        </p:txBody>
      </p:sp>
      <p:sp>
        <p:nvSpPr>
          <p:cNvPr id="2" name="Date Placeholder 1">
            <a:extLst>
              <a:ext uri="{FF2B5EF4-FFF2-40B4-BE49-F238E27FC236}">
                <a16:creationId xmlns:a16="http://schemas.microsoft.com/office/drawing/2014/main" id="{E1C63715-9A58-40A1-B516-F4BC7C24314B}"/>
              </a:ext>
            </a:extLst>
          </p:cNvPr>
          <p:cNvSpPr>
            <a:spLocks noGrp="1"/>
          </p:cNvSpPr>
          <p:nvPr>
            <p:ph type="dt" sz="half" idx="10"/>
          </p:nvPr>
        </p:nvSpPr>
        <p:spPr/>
        <p:txBody>
          <a:bodyPr/>
          <a:lstStyle/>
          <a:p>
            <a:r>
              <a:rPr lang="en-US"/>
              <a:t>Fall 2022</a:t>
            </a:r>
          </a:p>
        </p:txBody>
      </p:sp>
      <p:sp>
        <p:nvSpPr>
          <p:cNvPr id="3" name="Footer Placeholder 2">
            <a:extLst>
              <a:ext uri="{FF2B5EF4-FFF2-40B4-BE49-F238E27FC236}">
                <a16:creationId xmlns:a16="http://schemas.microsoft.com/office/drawing/2014/main" id="{156FA9D2-F457-4BDB-BDE5-29A4DF3EAFBF}"/>
              </a:ext>
            </a:extLst>
          </p:cNvPr>
          <p:cNvSpPr>
            <a:spLocks noGrp="1"/>
          </p:cNvSpPr>
          <p:nvPr>
            <p:ph type="ftr" sz="quarter" idx="11"/>
          </p:nvPr>
        </p:nvSpPr>
        <p:spPr/>
        <p:txBody>
          <a:bodyPr/>
          <a:lstStyle/>
          <a:p>
            <a:r>
              <a:rPr lang="en-US"/>
              <a:t>CSE5330: Team 10</a:t>
            </a:r>
          </a:p>
        </p:txBody>
      </p:sp>
      <p:sp>
        <p:nvSpPr>
          <p:cNvPr id="4" name="Slide Number Placeholder 3">
            <a:extLst>
              <a:ext uri="{FF2B5EF4-FFF2-40B4-BE49-F238E27FC236}">
                <a16:creationId xmlns:a16="http://schemas.microsoft.com/office/drawing/2014/main" id="{3F8D3411-2EAA-46F9-A3F1-629A46819A42}"/>
              </a:ext>
            </a:extLst>
          </p:cNvPr>
          <p:cNvSpPr>
            <a:spLocks noGrp="1"/>
          </p:cNvSpPr>
          <p:nvPr>
            <p:ph type="sldNum" sz="quarter" idx="12"/>
          </p:nvPr>
        </p:nvSpPr>
        <p:spPr/>
        <p:txBody>
          <a:bodyPr/>
          <a:lstStyle/>
          <a:p>
            <a:fld id="{9E706BD9-F2AE-4A2B-9DCA-446C6D03248B}" type="slidenum">
              <a:rPr lang="en-US" smtClean="0"/>
              <a:t>8</a:t>
            </a:fld>
            <a:endParaRPr lang="en-US"/>
          </a:p>
        </p:txBody>
      </p:sp>
    </p:spTree>
    <p:extLst>
      <p:ext uri="{BB962C8B-B14F-4D97-AF65-F5344CB8AC3E}">
        <p14:creationId xmlns:p14="http://schemas.microsoft.com/office/powerpoint/2010/main" val="586317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1DA9-8C80-61B1-08D9-BCC5AF479B0A}"/>
              </a:ext>
            </a:extLst>
          </p:cNvPr>
          <p:cNvSpPr>
            <a:spLocks noGrp="1"/>
          </p:cNvSpPr>
          <p:nvPr>
            <p:ph type="title"/>
          </p:nvPr>
        </p:nvSpPr>
        <p:spPr>
          <a:xfrm>
            <a:off x="468923" y="294789"/>
            <a:ext cx="8229600" cy="715962"/>
          </a:xfrm>
        </p:spPr>
        <p:txBody>
          <a:bodyPr>
            <a:normAutofit fontScale="90000"/>
          </a:bodyPr>
          <a:lstStyle/>
          <a:p>
            <a:r>
              <a:rPr lang="en-US" b="1" u="sng" dirty="0">
                <a:solidFill>
                  <a:schemeClr val="tx2"/>
                </a:solidFill>
              </a:rPr>
              <a:t>HOW DID WE MANAGE THE TASKS AND TIME?</a:t>
            </a:r>
          </a:p>
        </p:txBody>
      </p:sp>
      <p:pic>
        <p:nvPicPr>
          <p:cNvPr id="8" name="Content Placeholder 7" descr="A picture containing text, vector graphics&#10;&#10;Description automatically generated">
            <a:extLst>
              <a:ext uri="{FF2B5EF4-FFF2-40B4-BE49-F238E27FC236}">
                <a16:creationId xmlns:a16="http://schemas.microsoft.com/office/drawing/2014/main" id="{D724D1FD-7E55-5D09-E26C-7119BBA9260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94829" y="1350292"/>
            <a:ext cx="1796133" cy="1796133"/>
          </a:xfrm>
        </p:spPr>
      </p:pic>
      <p:sp>
        <p:nvSpPr>
          <p:cNvPr id="4" name="Date Placeholder 3">
            <a:extLst>
              <a:ext uri="{FF2B5EF4-FFF2-40B4-BE49-F238E27FC236}">
                <a16:creationId xmlns:a16="http://schemas.microsoft.com/office/drawing/2014/main" id="{183A0A12-7DC4-9329-4848-1F64095AFFAE}"/>
              </a:ext>
            </a:extLst>
          </p:cNvPr>
          <p:cNvSpPr>
            <a:spLocks noGrp="1"/>
          </p:cNvSpPr>
          <p:nvPr>
            <p:ph type="dt" sz="half" idx="10"/>
          </p:nvPr>
        </p:nvSpPr>
        <p:spPr/>
        <p:txBody>
          <a:bodyPr/>
          <a:lstStyle/>
          <a:p>
            <a:r>
              <a:rPr lang="en-US"/>
              <a:t>Fall 2022</a:t>
            </a:r>
          </a:p>
        </p:txBody>
      </p:sp>
      <p:sp>
        <p:nvSpPr>
          <p:cNvPr id="5" name="Footer Placeholder 4">
            <a:extLst>
              <a:ext uri="{FF2B5EF4-FFF2-40B4-BE49-F238E27FC236}">
                <a16:creationId xmlns:a16="http://schemas.microsoft.com/office/drawing/2014/main" id="{0776577F-64D2-CF96-A88D-4FF6D27CEC00}"/>
              </a:ext>
            </a:extLst>
          </p:cNvPr>
          <p:cNvSpPr>
            <a:spLocks noGrp="1"/>
          </p:cNvSpPr>
          <p:nvPr>
            <p:ph type="ftr" sz="quarter" idx="11"/>
          </p:nvPr>
        </p:nvSpPr>
        <p:spPr/>
        <p:txBody>
          <a:bodyPr/>
          <a:lstStyle/>
          <a:p>
            <a:r>
              <a:rPr lang="en-US"/>
              <a:t>CSE5330: Team 10</a:t>
            </a:r>
          </a:p>
        </p:txBody>
      </p:sp>
      <p:sp>
        <p:nvSpPr>
          <p:cNvPr id="6" name="Slide Number Placeholder 5">
            <a:extLst>
              <a:ext uri="{FF2B5EF4-FFF2-40B4-BE49-F238E27FC236}">
                <a16:creationId xmlns:a16="http://schemas.microsoft.com/office/drawing/2014/main" id="{991E03E4-A5B4-2918-F7B6-96D6DC8A1720}"/>
              </a:ext>
            </a:extLst>
          </p:cNvPr>
          <p:cNvSpPr>
            <a:spLocks noGrp="1"/>
          </p:cNvSpPr>
          <p:nvPr>
            <p:ph type="sldNum" sz="quarter" idx="12"/>
          </p:nvPr>
        </p:nvSpPr>
        <p:spPr/>
        <p:txBody>
          <a:bodyPr/>
          <a:lstStyle/>
          <a:p>
            <a:fld id="{9E706BD9-F2AE-4A2B-9DCA-446C6D03248B}" type="slidenum">
              <a:rPr lang="en-US" smtClean="0"/>
              <a:t>9</a:t>
            </a:fld>
            <a:endParaRPr lang="en-US"/>
          </a:p>
        </p:txBody>
      </p:sp>
      <p:pic>
        <p:nvPicPr>
          <p:cNvPr id="1026" name="Picture 2" descr="Drake Hotline Bling YES Meme Sticker | Meme stickers, Drake ...">
            <a:extLst>
              <a:ext uri="{FF2B5EF4-FFF2-40B4-BE49-F238E27FC236}">
                <a16:creationId xmlns:a16="http://schemas.microsoft.com/office/drawing/2014/main" id="{9715E34F-EF5A-DC53-ACA4-6B16BBFB6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829" y="3711575"/>
            <a:ext cx="1796133" cy="179613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88B8521-8707-EDEB-2C4B-15FBD6E82E47}"/>
              </a:ext>
            </a:extLst>
          </p:cNvPr>
          <p:cNvSpPr txBox="1"/>
          <p:nvPr/>
        </p:nvSpPr>
        <p:spPr>
          <a:xfrm>
            <a:off x="3124200" y="1734666"/>
            <a:ext cx="4500437" cy="1200329"/>
          </a:xfrm>
          <a:prstGeom prst="rect">
            <a:avLst/>
          </a:prstGeom>
          <a:noFill/>
        </p:spPr>
        <p:txBody>
          <a:bodyPr wrap="square" rtlCol="0">
            <a:spAutoFit/>
          </a:bodyPr>
          <a:lstStyle/>
          <a:p>
            <a:pPr algn="l"/>
            <a:r>
              <a:rPr lang="en-US" sz="2400" dirty="0">
                <a:latin typeface="+mn-lt"/>
              </a:rPr>
              <a:t>Working randomly on the project and ending up messing everything without any results</a:t>
            </a:r>
          </a:p>
        </p:txBody>
      </p:sp>
      <p:sp>
        <p:nvSpPr>
          <p:cNvPr id="10" name="TextBox 9">
            <a:extLst>
              <a:ext uri="{FF2B5EF4-FFF2-40B4-BE49-F238E27FC236}">
                <a16:creationId xmlns:a16="http://schemas.microsoft.com/office/drawing/2014/main" id="{AA89317D-3422-1726-76BD-0232FEBC80A2}"/>
              </a:ext>
            </a:extLst>
          </p:cNvPr>
          <p:cNvSpPr txBox="1"/>
          <p:nvPr/>
        </p:nvSpPr>
        <p:spPr>
          <a:xfrm>
            <a:off x="3108395" y="4101809"/>
            <a:ext cx="5000600" cy="1200329"/>
          </a:xfrm>
          <a:prstGeom prst="rect">
            <a:avLst/>
          </a:prstGeom>
          <a:noFill/>
        </p:spPr>
        <p:txBody>
          <a:bodyPr wrap="none" rtlCol="0">
            <a:spAutoFit/>
          </a:bodyPr>
          <a:lstStyle/>
          <a:p>
            <a:pPr algn="l"/>
            <a:r>
              <a:rPr lang="en-US" sz="2400" dirty="0">
                <a:latin typeface="+mn-lt"/>
              </a:rPr>
              <a:t>Dividing tasks amongst team members</a:t>
            </a:r>
          </a:p>
          <a:p>
            <a:pPr algn="l"/>
            <a:r>
              <a:rPr lang="en-US" sz="2400" dirty="0">
                <a:latin typeface="+mn-lt"/>
              </a:rPr>
              <a:t>and working in coordination to get the</a:t>
            </a:r>
          </a:p>
          <a:p>
            <a:pPr algn="l"/>
            <a:r>
              <a:rPr lang="en-US" sz="2400" dirty="0">
                <a:latin typeface="+mn-lt"/>
              </a:rPr>
              <a:t>best possible results in required time</a:t>
            </a:r>
          </a:p>
        </p:txBody>
      </p:sp>
    </p:spTree>
    <p:extLst>
      <p:ext uri="{BB962C8B-B14F-4D97-AF65-F5344CB8AC3E}">
        <p14:creationId xmlns:p14="http://schemas.microsoft.com/office/powerpoint/2010/main" val="318483607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53877</TotalTime>
  <Words>1041</Words>
  <Application>Microsoft Macintosh PowerPoint</Application>
  <PresentationFormat>On-screen Show (4:3)</PresentationFormat>
  <Paragraphs>183</Paragraphs>
  <Slides>16</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Garamond</vt:lpstr>
      <vt:lpstr>Wingdings</vt:lpstr>
      <vt:lpstr>Custom Design</vt:lpstr>
      <vt:lpstr>PowerPoint Presentation</vt:lpstr>
      <vt:lpstr>WHAT INSPIRED US TO CHOOSE THIS PROJECT?</vt:lpstr>
      <vt:lpstr>PROJECT OVERVIEW</vt:lpstr>
      <vt:lpstr>HOW WILL THIS PROJECT BE HELPFUL IF DEPLOYED IN THE REAL WORLD?</vt:lpstr>
      <vt:lpstr>TABLES DETAILS</vt:lpstr>
      <vt:lpstr>PowerPoint Presentation</vt:lpstr>
      <vt:lpstr>PROJECT OVERVIEW CONTI…</vt:lpstr>
      <vt:lpstr>PROJECT GOAL</vt:lpstr>
      <vt:lpstr>HOW DID WE MANAGE THE TASKS AND TIME?</vt:lpstr>
      <vt:lpstr>MOST CHALLENGING PHASE?</vt:lpstr>
      <vt:lpstr>CHANGE IN APPROACH IF GIVEN THE CHANCE TO REDO PROJECT</vt:lpstr>
      <vt:lpstr>PROJECT TAKEAWAY</vt:lpstr>
      <vt:lpstr>OVERALL FEEDBACK</vt:lpstr>
      <vt:lpstr>GENERAL</vt:lpstr>
      <vt:lpstr>PowerPoint Presentation</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 Santra</dc:creator>
  <cp:lastModifiedBy>Patel, Mansi Rajnikumar</cp:lastModifiedBy>
  <cp:revision>1278</cp:revision>
  <dcterms:created xsi:type="dcterms:W3CDTF">2012-02-10T18:53:29Z</dcterms:created>
  <dcterms:modified xsi:type="dcterms:W3CDTF">2022-11-22T04:37:22Z</dcterms:modified>
</cp:coreProperties>
</file>